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sldIdLst>
    <p:sldId id="259" r:id="rId5"/>
  </p:sldIdLst>
  <p:sldSz cx="10058400" cy="7772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16" autoAdjust="0"/>
  </p:normalViewPr>
  <p:slideViewPr>
    <p:cSldViewPr snapToGrid="0">
      <p:cViewPr varScale="1">
        <p:scale>
          <a:sx n="59" d="100"/>
          <a:sy n="59" d="100"/>
        </p:scale>
        <p:origin x="1356"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Layout Opt 1">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D4D62240-1E88-4AF1-B533-E4A44C81DEF1}"/>
              </a:ext>
            </a:extLst>
          </p:cNvPr>
          <p:cNvSpPr/>
          <p:nvPr userDrawn="1"/>
        </p:nvSpPr>
        <p:spPr>
          <a:xfrm>
            <a:off x="3346707" y="3886200"/>
            <a:ext cx="3374136" cy="3886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39818D87-9017-48E8-9B89-B4C276E5C06B}"/>
              </a:ext>
            </a:extLst>
          </p:cNvPr>
          <p:cNvSpPr>
            <a:spLocks noGrp="1"/>
          </p:cNvSpPr>
          <p:nvPr>
            <p:ph type="ctrTitle" hasCustomPrompt="1"/>
          </p:nvPr>
        </p:nvSpPr>
        <p:spPr>
          <a:xfrm>
            <a:off x="3575304" y="768096"/>
            <a:ext cx="2907792" cy="365760"/>
          </a:xfrm>
          <a:prstGeom prst="rect">
            <a:avLst/>
          </a:prstGeom>
        </p:spPr>
        <p:txBody>
          <a:bodyPr vert="horz" lIns="0" tIns="45720" rIns="0" bIns="45720" rtlCol="0" anchor="ctr">
            <a:noAutofit/>
          </a:bodyPr>
          <a:lstStyle>
            <a:lvl1pPr>
              <a:defRPr lang="en-US" sz="2000" b="1" i="0" spc="0" baseline="0" dirty="0">
                <a:solidFill>
                  <a:schemeClr val="accent1"/>
                </a:solidFill>
                <a:ea typeface="+mn-ea"/>
                <a:cs typeface="+mn-cs"/>
              </a:defRPr>
            </a:lvl1pPr>
          </a:lstStyle>
          <a:p>
            <a:pPr marL="0" lvl="0" indent="0" defTabSz="914400">
              <a:lnSpc>
                <a:spcPct val="100000"/>
              </a:lnSpc>
              <a:spcBef>
                <a:spcPts val="1000"/>
              </a:spcBef>
              <a:buFont typeface="Arial" panose="020B0604020202020204" pitchFamily="34" charset="0"/>
            </a:pPr>
            <a:r>
              <a:rPr lang="en-US" dirty="0"/>
              <a:t>Add title here</a:t>
            </a:r>
          </a:p>
        </p:txBody>
      </p:sp>
      <p:sp>
        <p:nvSpPr>
          <p:cNvPr id="8" name="Rectangle 7">
            <a:extLst>
              <a:ext uri="{FF2B5EF4-FFF2-40B4-BE49-F238E27FC236}">
                <a16:creationId xmlns:a16="http://schemas.microsoft.com/office/drawing/2014/main" id="{0F0B1261-A13A-4E9E-AA95-EED10F4CFA0E}"/>
              </a:ext>
            </a:extLst>
          </p:cNvPr>
          <p:cNvSpPr/>
          <p:nvPr userDrawn="1"/>
        </p:nvSpPr>
        <p:spPr>
          <a:xfrm>
            <a:off x="-9141" y="0"/>
            <a:ext cx="3355848" cy="3886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1" name="Straight Connector 10">
            <a:extLst>
              <a:ext uri="{FF2B5EF4-FFF2-40B4-BE49-F238E27FC236}">
                <a16:creationId xmlns:a16="http://schemas.microsoft.com/office/drawing/2014/main" id="{A1A4A6AC-F3AF-4832-AD1D-6D835E5EEB44}"/>
              </a:ext>
            </a:extLst>
          </p:cNvPr>
          <p:cNvCxnSpPr/>
          <p:nvPr userDrawn="1"/>
        </p:nvCxnSpPr>
        <p:spPr>
          <a:xfrm>
            <a:off x="391886" y="555171"/>
            <a:ext cx="914400" cy="0"/>
          </a:xfrm>
          <a:prstGeom prst="line">
            <a:avLst/>
          </a:prstGeom>
          <a:ln w="60325" cap="rnd">
            <a:solidFill>
              <a:schemeClr val="bg1"/>
            </a:solidFill>
            <a:prstDash val="sysDot"/>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4C02D408-24F0-48D9-9651-58EF6575D3CA}"/>
              </a:ext>
            </a:extLst>
          </p:cNvPr>
          <p:cNvCxnSpPr>
            <a:cxnSpLocks/>
          </p:cNvCxnSpPr>
          <p:nvPr userDrawn="1"/>
        </p:nvCxnSpPr>
        <p:spPr>
          <a:xfrm>
            <a:off x="3639312" y="555171"/>
            <a:ext cx="914400" cy="0"/>
          </a:xfrm>
          <a:prstGeom prst="line">
            <a:avLst/>
          </a:prstGeom>
          <a:ln w="60325" cap="rnd">
            <a:solidFill>
              <a:schemeClr val="tx2"/>
            </a:solidFill>
            <a:prstDash val="sysDot"/>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CBE684CA-499F-49C1-B233-507FE44E7C65}"/>
              </a:ext>
            </a:extLst>
          </p:cNvPr>
          <p:cNvCxnSpPr>
            <a:cxnSpLocks/>
          </p:cNvCxnSpPr>
          <p:nvPr userDrawn="1"/>
        </p:nvCxnSpPr>
        <p:spPr>
          <a:xfrm>
            <a:off x="3639312" y="4310742"/>
            <a:ext cx="914400" cy="0"/>
          </a:xfrm>
          <a:prstGeom prst="line">
            <a:avLst/>
          </a:prstGeom>
          <a:ln w="60325" cap="rnd">
            <a:solidFill>
              <a:schemeClr val="bg1"/>
            </a:solidFill>
            <a:prstDash val="sysDot"/>
          </a:ln>
        </p:spPr>
        <p:style>
          <a:lnRef idx="1">
            <a:schemeClr val="accent1"/>
          </a:lnRef>
          <a:fillRef idx="0">
            <a:schemeClr val="accent1"/>
          </a:fillRef>
          <a:effectRef idx="0">
            <a:schemeClr val="accent1"/>
          </a:effectRef>
          <a:fontRef idx="minor">
            <a:schemeClr val="tx1"/>
          </a:fontRef>
        </p:style>
      </p:cxnSp>
      <p:sp>
        <p:nvSpPr>
          <p:cNvPr id="20" name="Text Placeholder 19">
            <a:extLst>
              <a:ext uri="{FF2B5EF4-FFF2-40B4-BE49-F238E27FC236}">
                <a16:creationId xmlns:a16="http://schemas.microsoft.com/office/drawing/2014/main" id="{8A2F17EA-EFE7-4229-8CC7-1811C56350FC}"/>
              </a:ext>
            </a:extLst>
          </p:cNvPr>
          <p:cNvSpPr>
            <a:spLocks noGrp="1"/>
          </p:cNvSpPr>
          <p:nvPr>
            <p:ph type="body" sz="quarter" idx="10" hasCustomPrompt="1"/>
          </p:nvPr>
        </p:nvSpPr>
        <p:spPr>
          <a:xfrm>
            <a:off x="3575304" y="4663440"/>
            <a:ext cx="2907792" cy="365760"/>
          </a:xfrm>
        </p:spPr>
        <p:txBody>
          <a:bodyPr vert="horz" lIns="0" tIns="45720" rIns="0" bIns="45720" rtlCol="0" anchor="ctr">
            <a:noAutofit/>
          </a:bodyPr>
          <a:lstStyle>
            <a:lvl1pPr marL="0" indent="0">
              <a:buNone/>
              <a:defRPr lang="en-US" sz="2000" b="1" i="0" spc="0" baseline="0" dirty="0">
                <a:solidFill>
                  <a:schemeClr val="bg1"/>
                </a:solidFill>
                <a:latin typeface="+mj-lt"/>
              </a:defRPr>
            </a:lvl1pPr>
          </a:lstStyle>
          <a:p>
            <a:pPr marL="230292" lvl="0" indent="-342900" defTabSz="914400">
              <a:lnSpc>
                <a:spcPct val="100000"/>
              </a:lnSpc>
              <a:spcBef>
                <a:spcPts val="1000"/>
              </a:spcBef>
            </a:pPr>
            <a:r>
              <a:rPr lang="en-US" dirty="0"/>
              <a:t>Add title here</a:t>
            </a:r>
          </a:p>
        </p:txBody>
      </p:sp>
      <p:sp>
        <p:nvSpPr>
          <p:cNvPr id="22" name="Text Placeholder 21">
            <a:extLst>
              <a:ext uri="{FF2B5EF4-FFF2-40B4-BE49-F238E27FC236}">
                <a16:creationId xmlns:a16="http://schemas.microsoft.com/office/drawing/2014/main" id="{55B5E731-82EE-4BF9-9BBF-10AE838CC47C}"/>
              </a:ext>
            </a:extLst>
          </p:cNvPr>
          <p:cNvSpPr>
            <a:spLocks noGrp="1"/>
          </p:cNvSpPr>
          <p:nvPr>
            <p:ph type="body" sz="quarter" idx="11"/>
          </p:nvPr>
        </p:nvSpPr>
        <p:spPr>
          <a:xfrm>
            <a:off x="3575304" y="1133856"/>
            <a:ext cx="2898648" cy="2670048"/>
          </a:xfrm>
        </p:spPr>
        <p:txBody>
          <a:bodyPr vert="horz" lIns="0" tIns="45720" rIns="0" bIns="45720" rtlCol="0">
            <a:normAutofit/>
          </a:bodyPr>
          <a:lstStyle>
            <a:lvl1pPr marL="0" indent="0">
              <a:lnSpc>
                <a:spcPct val="150000"/>
              </a:lnSpc>
              <a:buNone/>
              <a:defRPr lang="en-US" sz="1100" b="0" spc="0" baseline="0" dirty="0"/>
            </a:lvl1pPr>
          </a:lstStyle>
          <a:p>
            <a:pPr marL="112608" lvl="0" indent="-112608" defTabSz="457200">
              <a:lnSpc>
                <a:spcPct val="150000"/>
              </a:lnSpc>
              <a:spcBef>
                <a:spcPts val="0"/>
              </a:spcBef>
            </a:pPr>
            <a:r>
              <a:rPr lang="en-US"/>
              <a:t>Click to edit Master text styles</a:t>
            </a:r>
          </a:p>
        </p:txBody>
      </p:sp>
      <p:sp>
        <p:nvSpPr>
          <p:cNvPr id="23" name="Text Placeholder 21">
            <a:extLst>
              <a:ext uri="{FF2B5EF4-FFF2-40B4-BE49-F238E27FC236}">
                <a16:creationId xmlns:a16="http://schemas.microsoft.com/office/drawing/2014/main" id="{47551B2B-39F7-4786-993B-A2D8AA16C81C}"/>
              </a:ext>
            </a:extLst>
          </p:cNvPr>
          <p:cNvSpPr>
            <a:spLocks noGrp="1"/>
          </p:cNvSpPr>
          <p:nvPr>
            <p:ph type="body" sz="quarter" idx="12"/>
          </p:nvPr>
        </p:nvSpPr>
        <p:spPr>
          <a:xfrm>
            <a:off x="3584448" y="5065776"/>
            <a:ext cx="2898648" cy="1874520"/>
          </a:xfrm>
        </p:spPr>
        <p:txBody>
          <a:bodyPr vert="horz" lIns="0" tIns="45720" rIns="0" bIns="45720" rtlCol="0">
            <a:normAutofit/>
          </a:bodyPr>
          <a:lstStyle>
            <a:lvl1pPr marL="0" indent="0">
              <a:buNone/>
              <a:defRPr lang="en-US" sz="1100" b="0" spc="0" baseline="0" dirty="0">
                <a:solidFill>
                  <a:schemeClr val="bg1"/>
                </a:solidFill>
              </a:defRPr>
            </a:lvl1pPr>
          </a:lstStyle>
          <a:p>
            <a:pPr marL="112608" lvl="0" indent="-112608" defTabSz="457200">
              <a:lnSpc>
                <a:spcPct val="150000"/>
              </a:lnSpc>
              <a:spcBef>
                <a:spcPts val="0"/>
              </a:spcBef>
            </a:pPr>
            <a:r>
              <a:rPr lang="en-US"/>
              <a:t>Click to edit Master text styles</a:t>
            </a:r>
          </a:p>
        </p:txBody>
      </p:sp>
      <p:sp>
        <p:nvSpPr>
          <p:cNvPr id="25" name="Picture Placeholder 24">
            <a:extLst>
              <a:ext uri="{FF2B5EF4-FFF2-40B4-BE49-F238E27FC236}">
                <a16:creationId xmlns:a16="http://schemas.microsoft.com/office/drawing/2014/main" id="{719DC747-7CF6-4CCB-AD63-815D60FC6F3E}"/>
              </a:ext>
            </a:extLst>
          </p:cNvPr>
          <p:cNvSpPr>
            <a:spLocks noGrp="1"/>
          </p:cNvSpPr>
          <p:nvPr>
            <p:ph type="pic" sz="quarter" idx="13"/>
          </p:nvPr>
        </p:nvSpPr>
        <p:spPr>
          <a:xfrm>
            <a:off x="0" y="3886200"/>
            <a:ext cx="3337557" cy="3886200"/>
          </a:xfrm>
        </p:spPr>
        <p:txBody>
          <a:bodyPr anchor="ctr"/>
          <a:lstStyle>
            <a:lvl1pPr marL="0" indent="0" algn="ctr">
              <a:buFont typeface="Arial" panose="020B0604020202020204" pitchFamily="34" charset="0"/>
              <a:buNone/>
              <a:defRPr/>
            </a:lvl1pPr>
          </a:lstStyle>
          <a:p>
            <a:r>
              <a:rPr lang="en-US"/>
              <a:t>Click icon to add picture</a:t>
            </a:r>
            <a:endParaRPr lang="en-US" dirty="0"/>
          </a:p>
        </p:txBody>
      </p:sp>
      <p:sp>
        <p:nvSpPr>
          <p:cNvPr id="26" name="Picture Placeholder 24">
            <a:extLst>
              <a:ext uri="{FF2B5EF4-FFF2-40B4-BE49-F238E27FC236}">
                <a16:creationId xmlns:a16="http://schemas.microsoft.com/office/drawing/2014/main" id="{A1AE2DD5-B409-4195-BCAA-51F07D05C90F}"/>
              </a:ext>
            </a:extLst>
          </p:cNvPr>
          <p:cNvSpPr>
            <a:spLocks noGrp="1"/>
          </p:cNvSpPr>
          <p:nvPr>
            <p:ph type="pic" sz="quarter" idx="14"/>
          </p:nvPr>
        </p:nvSpPr>
        <p:spPr>
          <a:xfrm>
            <a:off x="6720843" y="-1"/>
            <a:ext cx="3337557" cy="7772395"/>
          </a:xfrm>
        </p:spPr>
        <p:txBody>
          <a:bodyPr anchor="ctr"/>
          <a:lstStyle>
            <a:lvl1pPr marL="0" indent="0" algn="ctr">
              <a:buFont typeface="Arial" panose="020B0604020202020204" pitchFamily="34" charset="0"/>
              <a:buNone/>
              <a:defRPr/>
            </a:lvl1pPr>
          </a:lstStyle>
          <a:p>
            <a:r>
              <a:rPr lang="en-US"/>
              <a:t>Click icon to add picture</a:t>
            </a:r>
            <a:endParaRPr lang="en-US" dirty="0"/>
          </a:p>
        </p:txBody>
      </p:sp>
      <p:sp>
        <p:nvSpPr>
          <p:cNvPr id="32" name="Picture Placeholder 31">
            <a:extLst>
              <a:ext uri="{FF2B5EF4-FFF2-40B4-BE49-F238E27FC236}">
                <a16:creationId xmlns:a16="http://schemas.microsoft.com/office/drawing/2014/main" id="{88E211B8-8563-4519-9AEE-21923AF1C651}"/>
              </a:ext>
            </a:extLst>
          </p:cNvPr>
          <p:cNvSpPr>
            <a:spLocks noGrp="1" noChangeAspect="1"/>
          </p:cNvSpPr>
          <p:nvPr>
            <p:ph type="pic" sz="quarter" idx="18" hasCustomPrompt="1"/>
          </p:nvPr>
        </p:nvSpPr>
        <p:spPr>
          <a:xfrm>
            <a:off x="7827264" y="3922776"/>
            <a:ext cx="1078992" cy="1078992"/>
          </a:xfrm>
          <a:prstGeom prst="ellipse">
            <a:avLst/>
          </a:prstGeom>
          <a:noFill/>
        </p:spPr>
        <p:txBody>
          <a:bodyPr vert="horz" lIns="91440" tIns="45720" rIns="91440" bIns="45720" rtlCol="0" anchor="ctr">
            <a:normAutofit/>
          </a:bodyPr>
          <a:lstStyle>
            <a:lvl1pPr marL="0" indent="0">
              <a:buNone/>
              <a:defRPr lang="en-US" sz="1800" b="1">
                <a:ln>
                  <a:noFill/>
                </a:ln>
                <a:solidFill>
                  <a:schemeClr val="accent1"/>
                </a:solidFill>
              </a:defRPr>
            </a:lvl1pPr>
          </a:lstStyle>
          <a:p>
            <a:pPr marL="112608" lvl="0" indent="-112608" algn="ctr" defTabSz="914400">
              <a:spcBef>
                <a:spcPts val="1000"/>
              </a:spcBef>
            </a:pPr>
            <a:r>
              <a:rPr lang="en-US" dirty="0"/>
              <a:t>Add Icon</a:t>
            </a:r>
          </a:p>
        </p:txBody>
      </p:sp>
      <p:sp>
        <p:nvSpPr>
          <p:cNvPr id="4" name="Text Placeholder 3">
            <a:extLst>
              <a:ext uri="{FF2B5EF4-FFF2-40B4-BE49-F238E27FC236}">
                <a16:creationId xmlns:a16="http://schemas.microsoft.com/office/drawing/2014/main" id="{F0938E77-266C-48C7-80FE-F935050BE8CC}"/>
              </a:ext>
            </a:extLst>
          </p:cNvPr>
          <p:cNvSpPr>
            <a:spLocks noGrp="1"/>
          </p:cNvSpPr>
          <p:nvPr>
            <p:ph type="body" sz="quarter" idx="19"/>
          </p:nvPr>
        </p:nvSpPr>
        <p:spPr>
          <a:xfrm>
            <a:off x="250858" y="768350"/>
            <a:ext cx="2807208" cy="2670048"/>
          </a:xfrm>
        </p:spPr>
        <p:txBody>
          <a:bodyPr>
            <a:normAutofit/>
          </a:bodyPr>
          <a:lstStyle>
            <a:lvl1pPr marL="0" indent="0">
              <a:lnSpc>
                <a:spcPts val="2600"/>
              </a:lnSpc>
              <a:buFont typeface="Arial" panose="020B0604020202020204" pitchFamily="34" charset="0"/>
              <a:buNone/>
              <a:defRPr sz="2000" b="1" i="1">
                <a:solidFill>
                  <a:schemeClr val="bg1"/>
                </a:solidFill>
              </a:defRPr>
            </a:lvl1pPr>
          </a:lstStyle>
          <a:p>
            <a:pPr lvl="0"/>
            <a:r>
              <a:rPr lang="en-US"/>
              <a:t>Click to edit Master text styles</a:t>
            </a:r>
          </a:p>
        </p:txBody>
      </p:sp>
      <p:sp>
        <p:nvSpPr>
          <p:cNvPr id="24" name="Text Placeholder 5">
            <a:extLst>
              <a:ext uri="{FF2B5EF4-FFF2-40B4-BE49-F238E27FC236}">
                <a16:creationId xmlns:a16="http://schemas.microsoft.com/office/drawing/2014/main" id="{1D9B5B59-BC60-4443-AB00-3CA587F70CC5}"/>
              </a:ext>
            </a:extLst>
          </p:cNvPr>
          <p:cNvSpPr>
            <a:spLocks noGrp="1"/>
          </p:cNvSpPr>
          <p:nvPr>
            <p:ph type="body" sz="quarter" idx="20" hasCustomPrompt="1"/>
          </p:nvPr>
        </p:nvSpPr>
        <p:spPr>
          <a:xfrm>
            <a:off x="6958013" y="5138420"/>
            <a:ext cx="2816225" cy="1554480"/>
          </a:xfrm>
        </p:spPr>
        <p:txBody>
          <a:bodyPr/>
          <a:lstStyle>
            <a:lvl1pPr marL="0" indent="0" algn="ctr">
              <a:lnSpc>
                <a:spcPts val="5200"/>
              </a:lnSpc>
              <a:buFont typeface="Arial" panose="020B0604020202020204" pitchFamily="34" charset="0"/>
              <a:buNone/>
              <a:defRPr sz="4800" b="1" cap="all" baseline="0">
                <a:solidFill>
                  <a:schemeClr val="bg1"/>
                </a:solidFill>
                <a:latin typeface="+mj-lt"/>
              </a:defRPr>
            </a:lvl1pPr>
          </a:lstStyle>
          <a:p>
            <a:pPr lvl="0"/>
            <a:r>
              <a:rPr lang="en-US" dirty="0"/>
              <a:t>Add Title</a:t>
            </a:r>
          </a:p>
        </p:txBody>
      </p:sp>
      <p:sp>
        <p:nvSpPr>
          <p:cNvPr id="28" name="Text Placeholder 9">
            <a:extLst>
              <a:ext uri="{FF2B5EF4-FFF2-40B4-BE49-F238E27FC236}">
                <a16:creationId xmlns:a16="http://schemas.microsoft.com/office/drawing/2014/main" id="{90882617-F0AB-428F-85CF-B87E0D6BC73F}"/>
              </a:ext>
            </a:extLst>
          </p:cNvPr>
          <p:cNvSpPr>
            <a:spLocks noGrp="1"/>
          </p:cNvSpPr>
          <p:nvPr>
            <p:ph type="body" sz="quarter" idx="21"/>
          </p:nvPr>
        </p:nvSpPr>
        <p:spPr>
          <a:xfrm>
            <a:off x="6958013" y="6923314"/>
            <a:ext cx="2816225" cy="609374"/>
          </a:xfrm>
        </p:spPr>
        <p:txBody>
          <a:bodyPr/>
          <a:lstStyle>
            <a:lvl1pPr marL="0" indent="0" algn="ctr">
              <a:lnSpc>
                <a:spcPct val="130000"/>
              </a:lnSpc>
              <a:spcBef>
                <a:spcPts val="1000"/>
              </a:spcBef>
              <a:buFont typeface="Arial" panose="020B0604020202020204" pitchFamily="34" charset="0"/>
              <a:buNone/>
              <a:defRPr sz="1300" cap="all" baseline="0">
                <a:solidFill>
                  <a:schemeClr val="bg1"/>
                </a:solidFill>
              </a:defRPr>
            </a:lvl1pPr>
          </a:lstStyle>
          <a:p>
            <a:pPr lvl="0"/>
            <a:r>
              <a:rPr lang="en-US"/>
              <a:t>Click to edit Master text styles</a:t>
            </a:r>
          </a:p>
        </p:txBody>
      </p:sp>
    </p:spTree>
    <p:extLst>
      <p:ext uri="{BB962C8B-B14F-4D97-AF65-F5344CB8AC3E}">
        <p14:creationId xmlns:p14="http://schemas.microsoft.com/office/powerpoint/2010/main" val="3012847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Inside Opt 1">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D4D62240-1E88-4AF1-B533-E4A44C81DEF1}"/>
              </a:ext>
            </a:extLst>
          </p:cNvPr>
          <p:cNvSpPr/>
          <p:nvPr userDrawn="1"/>
        </p:nvSpPr>
        <p:spPr>
          <a:xfrm>
            <a:off x="0" y="3886194"/>
            <a:ext cx="3355848" cy="3886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39818D87-9017-48E8-9B89-B4C276E5C06B}"/>
              </a:ext>
            </a:extLst>
          </p:cNvPr>
          <p:cNvSpPr>
            <a:spLocks noGrp="1"/>
          </p:cNvSpPr>
          <p:nvPr>
            <p:ph type="ctrTitle" hasCustomPrompt="1"/>
          </p:nvPr>
        </p:nvSpPr>
        <p:spPr>
          <a:xfrm>
            <a:off x="3575304" y="768096"/>
            <a:ext cx="6251448" cy="365760"/>
          </a:xfrm>
          <a:prstGeom prst="rect">
            <a:avLst/>
          </a:prstGeom>
        </p:spPr>
        <p:txBody>
          <a:bodyPr vert="horz" lIns="0" tIns="45720" rIns="0" bIns="45720" rtlCol="0" anchor="ctr">
            <a:noAutofit/>
          </a:bodyPr>
          <a:lstStyle>
            <a:lvl1pPr>
              <a:defRPr lang="en-US" sz="2000" b="1" i="0" cap="none" spc="0" baseline="0" dirty="0">
                <a:solidFill>
                  <a:schemeClr val="tx2"/>
                </a:solidFill>
                <a:ea typeface="+mn-ea"/>
                <a:cs typeface="+mn-cs"/>
              </a:defRPr>
            </a:lvl1pPr>
          </a:lstStyle>
          <a:p>
            <a:pPr marL="0" lvl="0" indent="0" defTabSz="914400">
              <a:lnSpc>
                <a:spcPct val="100000"/>
              </a:lnSpc>
              <a:spcBef>
                <a:spcPts val="1000"/>
              </a:spcBef>
              <a:buFont typeface="Arial" panose="020B0604020202020204" pitchFamily="34" charset="0"/>
            </a:pPr>
            <a:r>
              <a:rPr lang="en-US" dirty="0"/>
              <a:t>Add title here</a:t>
            </a:r>
          </a:p>
        </p:txBody>
      </p:sp>
      <p:cxnSp>
        <p:nvCxnSpPr>
          <p:cNvPr id="15" name="Straight Connector 14">
            <a:extLst>
              <a:ext uri="{FF2B5EF4-FFF2-40B4-BE49-F238E27FC236}">
                <a16:creationId xmlns:a16="http://schemas.microsoft.com/office/drawing/2014/main" id="{4C02D408-24F0-48D9-9651-58EF6575D3CA}"/>
              </a:ext>
            </a:extLst>
          </p:cNvPr>
          <p:cNvCxnSpPr>
            <a:cxnSpLocks/>
          </p:cNvCxnSpPr>
          <p:nvPr userDrawn="1"/>
        </p:nvCxnSpPr>
        <p:spPr>
          <a:xfrm>
            <a:off x="3639312" y="555171"/>
            <a:ext cx="914400" cy="0"/>
          </a:xfrm>
          <a:prstGeom prst="line">
            <a:avLst/>
          </a:prstGeom>
          <a:ln w="60325" cap="rnd">
            <a:solidFill>
              <a:schemeClr val="tx2"/>
            </a:solidFill>
            <a:prstDash val="sysDot"/>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CBE684CA-499F-49C1-B233-507FE44E7C65}"/>
              </a:ext>
            </a:extLst>
          </p:cNvPr>
          <p:cNvCxnSpPr>
            <a:cxnSpLocks/>
          </p:cNvCxnSpPr>
          <p:nvPr userDrawn="1"/>
        </p:nvCxnSpPr>
        <p:spPr>
          <a:xfrm>
            <a:off x="292605" y="4310736"/>
            <a:ext cx="914400" cy="0"/>
          </a:xfrm>
          <a:prstGeom prst="line">
            <a:avLst/>
          </a:prstGeom>
          <a:ln w="60325" cap="rnd">
            <a:solidFill>
              <a:schemeClr val="bg1"/>
            </a:solidFill>
            <a:prstDash val="sysDot"/>
          </a:ln>
        </p:spPr>
        <p:style>
          <a:lnRef idx="1">
            <a:schemeClr val="accent1"/>
          </a:lnRef>
          <a:fillRef idx="0">
            <a:schemeClr val="accent1"/>
          </a:fillRef>
          <a:effectRef idx="0">
            <a:schemeClr val="accent1"/>
          </a:effectRef>
          <a:fontRef idx="minor">
            <a:schemeClr val="tx1"/>
          </a:fontRef>
        </p:style>
      </p:cxnSp>
      <p:sp>
        <p:nvSpPr>
          <p:cNvPr id="22" name="Text Placeholder 21">
            <a:extLst>
              <a:ext uri="{FF2B5EF4-FFF2-40B4-BE49-F238E27FC236}">
                <a16:creationId xmlns:a16="http://schemas.microsoft.com/office/drawing/2014/main" id="{55B5E731-82EE-4BF9-9BBF-10AE838CC47C}"/>
              </a:ext>
            </a:extLst>
          </p:cNvPr>
          <p:cNvSpPr>
            <a:spLocks noGrp="1"/>
          </p:cNvSpPr>
          <p:nvPr>
            <p:ph type="body" sz="quarter" idx="11"/>
          </p:nvPr>
        </p:nvSpPr>
        <p:spPr>
          <a:xfrm>
            <a:off x="3575304" y="1133856"/>
            <a:ext cx="3081528" cy="2496312"/>
          </a:xfrm>
        </p:spPr>
        <p:txBody>
          <a:bodyPr vert="horz" lIns="0" tIns="45720" rIns="45720" bIns="45720" rtlCol="0">
            <a:normAutofit/>
          </a:bodyPr>
          <a:lstStyle>
            <a:lvl1pPr marL="0" indent="0">
              <a:spcBef>
                <a:spcPts val="1000"/>
              </a:spcBef>
              <a:buNone/>
              <a:defRPr lang="en-US" sz="1100" b="0" spc="0" baseline="0" dirty="0"/>
            </a:lvl1pPr>
          </a:lstStyle>
          <a:p>
            <a:pPr marL="112608" lvl="0" indent="-112608" defTabSz="457200">
              <a:lnSpc>
                <a:spcPct val="150000"/>
              </a:lnSpc>
              <a:spcBef>
                <a:spcPts val="0"/>
              </a:spcBef>
            </a:pPr>
            <a:r>
              <a:rPr lang="en-US"/>
              <a:t>Click to edit Master text styles</a:t>
            </a:r>
          </a:p>
        </p:txBody>
      </p:sp>
      <p:sp>
        <p:nvSpPr>
          <p:cNvPr id="23" name="Text Placeholder 21">
            <a:extLst>
              <a:ext uri="{FF2B5EF4-FFF2-40B4-BE49-F238E27FC236}">
                <a16:creationId xmlns:a16="http://schemas.microsoft.com/office/drawing/2014/main" id="{47551B2B-39F7-4786-993B-A2D8AA16C81C}"/>
              </a:ext>
            </a:extLst>
          </p:cNvPr>
          <p:cNvSpPr>
            <a:spLocks noGrp="1"/>
          </p:cNvSpPr>
          <p:nvPr>
            <p:ph type="body" sz="quarter" idx="12"/>
          </p:nvPr>
        </p:nvSpPr>
        <p:spPr>
          <a:xfrm>
            <a:off x="6928104" y="1133856"/>
            <a:ext cx="2898648" cy="2496312"/>
          </a:xfrm>
        </p:spPr>
        <p:txBody>
          <a:bodyPr vert="horz" lIns="45720" tIns="45720" rIns="45720" bIns="45720" rtlCol="0">
            <a:normAutofit/>
          </a:bodyPr>
          <a:lstStyle>
            <a:lvl1pPr marL="0" indent="0">
              <a:spcBef>
                <a:spcPts val="1000"/>
              </a:spcBef>
              <a:buNone/>
              <a:defRPr lang="en-US" sz="1100" b="0" spc="0" baseline="0" dirty="0">
                <a:solidFill>
                  <a:schemeClr val="tx1"/>
                </a:solidFill>
              </a:defRPr>
            </a:lvl1pPr>
          </a:lstStyle>
          <a:p>
            <a:pPr marL="112608" lvl="0" indent="-112608" defTabSz="457200">
              <a:lnSpc>
                <a:spcPct val="150000"/>
              </a:lnSpc>
              <a:spcBef>
                <a:spcPts val="0"/>
              </a:spcBef>
            </a:pPr>
            <a:r>
              <a:rPr lang="en-US"/>
              <a:t>Click to edit Master text styles</a:t>
            </a:r>
          </a:p>
        </p:txBody>
      </p:sp>
      <p:sp>
        <p:nvSpPr>
          <p:cNvPr id="25" name="Picture Placeholder 24">
            <a:extLst>
              <a:ext uri="{FF2B5EF4-FFF2-40B4-BE49-F238E27FC236}">
                <a16:creationId xmlns:a16="http://schemas.microsoft.com/office/drawing/2014/main" id="{719DC747-7CF6-4CCB-AD63-815D60FC6F3E}"/>
              </a:ext>
            </a:extLst>
          </p:cNvPr>
          <p:cNvSpPr>
            <a:spLocks noGrp="1"/>
          </p:cNvSpPr>
          <p:nvPr>
            <p:ph type="pic" sz="quarter" idx="13"/>
          </p:nvPr>
        </p:nvSpPr>
        <p:spPr>
          <a:xfrm>
            <a:off x="0" y="0"/>
            <a:ext cx="3337557" cy="3886200"/>
          </a:xfrm>
        </p:spPr>
        <p:txBody>
          <a:bodyPr anchor="ctr"/>
          <a:lstStyle>
            <a:lvl1pPr marL="0" indent="0" algn="ctr">
              <a:buNone/>
              <a:defRPr/>
            </a:lvl1pPr>
          </a:lstStyle>
          <a:p>
            <a:r>
              <a:rPr lang="en-US"/>
              <a:t>Click icon to add picture</a:t>
            </a:r>
            <a:endParaRPr lang="en-US" dirty="0"/>
          </a:p>
        </p:txBody>
      </p:sp>
      <p:sp>
        <p:nvSpPr>
          <p:cNvPr id="26" name="Picture Placeholder 24">
            <a:extLst>
              <a:ext uri="{FF2B5EF4-FFF2-40B4-BE49-F238E27FC236}">
                <a16:creationId xmlns:a16="http://schemas.microsoft.com/office/drawing/2014/main" id="{A1AE2DD5-B409-4195-BCAA-51F07D05C90F}"/>
              </a:ext>
            </a:extLst>
          </p:cNvPr>
          <p:cNvSpPr>
            <a:spLocks noGrp="1"/>
          </p:cNvSpPr>
          <p:nvPr>
            <p:ph type="pic" sz="quarter" idx="14"/>
          </p:nvPr>
        </p:nvSpPr>
        <p:spPr>
          <a:xfrm>
            <a:off x="3337557" y="3886194"/>
            <a:ext cx="6720843" cy="3886200"/>
          </a:xfrm>
        </p:spPr>
        <p:txBody>
          <a:bodyPr anchor="ctr"/>
          <a:lstStyle>
            <a:lvl1pPr marL="0" indent="0" algn="ctr">
              <a:buNone/>
              <a:defRPr/>
            </a:lvl1pPr>
          </a:lstStyle>
          <a:p>
            <a:r>
              <a:rPr lang="en-US"/>
              <a:t>Click icon to add picture</a:t>
            </a:r>
            <a:endParaRPr lang="en-US" dirty="0"/>
          </a:p>
        </p:txBody>
      </p:sp>
      <p:sp>
        <p:nvSpPr>
          <p:cNvPr id="16" name="Text Placeholder 19">
            <a:extLst>
              <a:ext uri="{FF2B5EF4-FFF2-40B4-BE49-F238E27FC236}">
                <a16:creationId xmlns:a16="http://schemas.microsoft.com/office/drawing/2014/main" id="{6EA9E0F0-2EA0-4D8C-A4E2-A7862C2E6D3D}"/>
              </a:ext>
            </a:extLst>
          </p:cNvPr>
          <p:cNvSpPr>
            <a:spLocks noGrp="1"/>
          </p:cNvSpPr>
          <p:nvPr>
            <p:ph type="body" sz="quarter" idx="18" hasCustomPrompt="1"/>
          </p:nvPr>
        </p:nvSpPr>
        <p:spPr>
          <a:xfrm>
            <a:off x="258645" y="4663440"/>
            <a:ext cx="2907792" cy="365760"/>
          </a:xfrm>
        </p:spPr>
        <p:txBody>
          <a:bodyPr vert="horz" lIns="0" tIns="45720" rIns="0" bIns="45720" rtlCol="0">
            <a:noAutofit/>
          </a:bodyPr>
          <a:lstStyle>
            <a:lvl1pPr marL="0" indent="0">
              <a:lnSpc>
                <a:spcPct val="100000"/>
              </a:lnSpc>
              <a:spcBef>
                <a:spcPts val="0"/>
              </a:spcBef>
              <a:buNone/>
              <a:defRPr lang="en-US" sz="2000" b="1" dirty="0">
                <a:solidFill>
                  <a:schemeClr val="bg1"/>
                </a:solidFill>
                <a:latin typeface="+mj-lt"/>
              </a:defRPr>
            </a:lvl1pPr>
          </a:lstStyle>
          <a:p>
            <a:pPr marL="112608" lvl="0" indent="-112608" defTabSz="914400">
              <a:spcBef>
                <a:spcPts val="1000"/>
              </a:spcBef>
            </a:pPr>
            <a:r>
              <a:rPr lang="en-US" dirty="0"/>
              <a:t>Add title here</a:t>
            </a:r>
          </a:p>
        </p:txBody>
      </p:sp>
      <p:sp>
        <p:nvSpPr>
          <p:cNvPr id="14" name="Text Placeholder 3">
            <a:extLst>
              <a:ext uri="{FF2B5EF4-FFF2-40B4-BE49-F238E27FC236}">
                <a16:creationId xmlns:a16="http://schemas.microsoft.com/office/drawing/2014/main" id="{29B90121-EE03-4CB9-B6B4-085C61698D01}"/>
              </a:ext>
            </a:extLst>
          </p:cNvPr>
          <p:cNvSpPr>
            <a:spLocks noGrp="1"/>
          </p:cNvSpPr>
          <p:nvPr>
            <p:ph type="body" sz="quarter" idx="20"/>
          </p:nvPr>
        </p:nvSpPr>
        <p:spPr>
          <a:xfrm>
            <a:off x="258763" y="5065713"/>
            <a:ext cx="2898775" cy="2497137"/>
          </a:xfrm>
        </p:spPr>
        <p:txBody>
          <a:bodyPr lIns="0" rIns="0"/>
          <a:lstStyle>
            <a:lvl1pPr marL="0" indent="0">
              <a:spcBef>
                <a:spcPts val="1000"/>
              </a:spcBef>
              <a:buFont typeface="Arial" panose="020B0604020202020204" pitchFamily="34" charset="0"/>
              <a:buNone/>
              <a:defRPr sz="1100">
                <a:solidFill>
                  <a:schemeClr val="bg1"/>
                </a:solidFill>
              </a:defRPr>
            </a:lvl1pPr>
          </a:lstStyle>
          <a:p>
            <a:pPr lvl="0"/>
            <a:r>
              <a:rPr lang="en-US"/>
              <a:t>Click to edit Master text styles</a:t>
            </a:r>
          </a:p>
        </p:txBody>
      </p:sp>
    </p:spTree>
    <p:extLst>
      <p:ext uri="{BB962C8B-B14F-4D97-AF65-F5344CB8AC3E}">
        <p14:creationId xmlns:p14="http://schemas.microsoft.com/office/powerpoint/2010/main" val="19905828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ver Layout Opt 2">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D4D62240-1E88-4AF1-B533-E4A44C81DEF1}"/>
              </a:ext>
            </a:extLst>
          </p:cNvPr>
          <p:cNvSpPr/>
          <p:nvPr userDrawn="1"/>
        </p:nvSpPr>
        <p:spPr>
          <a:xfrm>
            <a:off x="0" y="3886200"/>
            <a:ext cx="3355848" cy="3886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39818D87-9017-48E8-9B89-B4C276E5C06B}"/>
              </a:ext>
            </a:extLst>
          </p:cNvPr>
          <p:cNvSpPr>
            <a:spLocks noGrp="1"/>
          </p:cNvSpPr>
          <p:nvPr>
            <p:ph type="ctrTitle" hasCustomPrompt="1"/>
          </p:nvPr>
        </p:nvSpPr>
        <p:spPr>
          <a:xfrm>
            <a:off x="3575304" y="768096"/>
            <a:ext cx="2907792" cy="365760"/>
          </a:xfrm>
          <a:prstGeom prst="rect">
            <a:avLst/>
          </a:prstGeom>
        </p:spPr>
        <p:txBody>
          <a:bodyPr vert="horz" lIns="0" tIns="45720" rIns="0" bIns="45720" rtlCol="0" anchor="ctr">
            <a:noAutofit/>
          </a:bodyPr>
          <a:lstStyle>
            <a:lvl1pPr>
              <a:defRPr lang="en-US" sz="2000" b="1" i="0" cap="all" spc="0" baseline="0" dirty="0">
                <a:solidFill>
                  <a:schemeClr val="tx2"/>
                </a:solidFill>
                <a:ea typeface="+mn-ea"/>
                <a:cs typeface="+mn-cs"/>
              </a:defRPr>
            </a:lvl1pPr>
          </a:lstStyle>
          <a:p>
            <a:pPr marL="0" lvl="0" indent="0" defTabSz="914400">
              <a:lnSpc>
                <a:spcPct val="100000"/>
              </a:lnSpc>
              <a:spcBef>
                <a:spcPts val="1000"/>
              </a:spcBef>
              <a:buFont typeface="Arial" panose="020B0604020202020204" pitchFamily="34" charset="0"/>
            </a:pPr>
            <a:r>
              <a:rPr lang="en-US" dirty="0"/>
              <a:t>Add title here</a:t>
            </a:r>
          </a:p>
        </p:txBody>
      </p:sp>
      <p:cxnSp>
        <p:nvCxnSpPr>
          <p:cNvPr id="15" name="Straight Connector 14">
            <a:extLst>
              <a:ext uri="{FF2B5EF4-FFF2-40B4-BE49-F238E27FC236}">
                <a16:creationId xmlns:a16="http://schemas.microsoft.com/office/drawing/2014/main" id="{4C02D408-24F0-48D9-9651-58EF6575D3CA}"/>
              </a:ext>
            </a:extLst>
          </p:cNvPr>
          <p:cNvCxnSpPr>
            <a:cxnSpLocks/>
          </p:cNvCxnSpPr>
          <p:nvPr userDrawn="1"/>
        </p:nvCxnSpPr>
        <p:spPr>
          <a:xfrm>
            <a:off x="3639312" y="555171"/>
            <a:ext cx="914400" cy="0"/>
          </a:xfrm>
          <a:prstGeom prst="line">
            <a:avLst/>
          </a:prstGeom>
          <a:ln w="60325" cap="rnd">
            <a:solidFill>
              <a:schemeClr val="tx2"/>
            </a:solidFill>
            <a:prstDash val="sysDot"/>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CBE684CA-499F-49C1-B233-507FE44E7C65}"/>
              </a:ext>
            </a:extLst>
          </p:cNvPr>
          <p:cNvCxnSpPr>
            <a:cxnSpLocks/>
          </p:cNvCxnSpPr>
          <p:nvPr userDrawn="1"/>
        </p:nvCxnSpPr>
        <p:spPr>
          <a:xfrm>
            <a:off x="292605" y="4310736"/>
            <a:ext cx="914400" cy="0"/>
          </a:xfrm>
          <a:prstGeom prst="line">
            <a:avLst/>
          </a:prstGeom>
          <a:ln w="60325" cap="rnd">
            <a:solidFill>
              <a:schemeClr val="bg1"/>
            </a:solidFill>
            <a:prstDash val="sysDot"/>
          </a:ln>
        </p:spPr>
        <p:style>
          <a:lnRef idx="1">
            <a:schemeClr val="accent1"/>
          </a:lnRef>
          <a:fillRef idx="0">
            <a:schemeClr val="accent1"/>
          </a:fillRef>
          <a:effectRef idx="0">
            <a:schemeClr val="accent1"/>
          </a:effectRef>
          <a:fontRef idx="minor">
            <a:schemeClr val="tx1"/>
          </a:fontRef>
        </p:style>
      </p:cxnSp>
      <p:sp>
        <p:nvSpPr>
          <p:cNvPr id="22" name="Text Placeholder 21">
            <a:extLst>
              <a:ext uri="{FF2B5EF4-FFF2-40B4-BE49-F238E27FC236}">
                <a16:creationId xmlns:a16="http://schemas.microsoft.com/office/drawing/2014/main" id="{55B5E731-82EE-4BF9-9BBF-10AE838CC47C}"/>
              </a:ext>
            </a:extLst>
          </p:cNvPr>
          <p:cNvSpPr>
            <a:spLocks noGrp="1"/>
          </p:cNvSpPr>
          <p:nvPr>
            <p:ph type="body" sz="quarter" idx="11"/>
          </p:nvPr>
        </p:nvSpPr>
        <p:spPr>
          <a:xfrm>
            <a:off x="3575304" y="1133856"/>
            <a:ext cx="2898648" cy="2670048"/>
          </a:xfrm>
        </p:spPr>
        <p:txBody>
          <a:bodyPr vert="horz" lIns="0" tIns="45720" rIns="0" bIns="45720" rtlCol="0">
            <a:normAutofit/>
          </a:bodyPr>
          <a:lstStyle>
            <a:lvl1pPr marL="0" indent="0" algn="l">
              <a:buNone/>
              <a:defRPr lang="en-US" sz="1100" b="0" spc="0" baseline="0" dirty="0"/>
            </a:lvl1pPr>
          </a:lstStyle>
          <a:p>
            <a:pPr marL="112608" lvl="0" indent="-112608" defTabSz="457200">
              <a:lnSpc>
                <a:spcPct val="150000"/>
              </a:lnSpc>
              <a:spcBef>
                <a:spcPts val="0"/>
              </a:spcBef>
            </a:pPr>
            <a:r>
              <a:rPr lang="en-US"/>
              <a:t>Click to edit Master text styles</a:t>
            </a:r>
          </a:p>
        </p:txBody>
      </p:sp>
      <p:sp>
        <p:nvSpPr>
          <p:cNvPr id="23" name="Text Placeholder 21">
            <a:extLst>
              <a:ext uri="{FF2B5EF4-FFF2-40B4-BE49-F238E27FC236}">
                <a16:creationId xmlns:a16="http://schemas.microsoft.com/office/drawing/2014/main" id="{47551B2B-39F7-4786-993B-A2D8AA16C81C}"/>
              </a:ext>
            </a:extLst>
          </p:cNvPr>
          <p:cNvSpPr>
            <a:spLocks noGrp="1"/>
          </p:cNvSpPr>
          <p:nvPr>
            <p:ph type="body" sz="quarter" idx="12"/>
          </p:nvPr>
        </p:nvSpPr>
        <p:spPr>
          <a:xfrm>
            <a:off x="3584448" y="5065776"/>
            <a:ext cx="2898648" cy="1874520"/>
          </a:xfrm>
        </p:spPr>
        <p:txBody>
          <a:bodyPr vert="horz" lIns="0" tIns="45720" rIns="0" bIns="45720" rtlCol="0">
            <a:normAutofit/>
          </a:bodyPr>
          <a:lstStyle>
            <a:lvl1pPr marL="0" indent="0">
              <a:buNone/>
              <a:defRPr lang="en-US" sz="1100" b="0" spc="0" baseline="0" dirty="0">
                <a:solidFill>
                  <a:schemeClr val="tx1"/>
                </a:solidFill>
              </a:defRPr>
            </a:lvl1pPr>
          </a:lstStyle>
          <a:p>
            <a:pPr marL="112608" lvl="0" indent="-112608" defTabSz="457200">
              <a:lnSpc>
                <a:spcPct val="150000"/>
              </a:lnSpc>
              <a:spcBef>
                <a:spcPts val="0"/>
              </a:spcBef>
            </a:pPr>
            <a:r>
              <a:rPr lang="en-US"/>
              <a:t>Click to edit Master text styles</a:t>
            </a:r>
          </a:p>
        </p:txBody>
      </p:sp>
      <p:sp>
        <p:nvSpPr>
          <p:cNvPr id="25" name="Picture Placeholder 24">
            <a:extLst>
              <a:ext uri="{FF2B5EF4-FFF2-40B4-BE49-F238E27FC236}">
                <a16:creationId xmlns:a16="http://schemas.microsoft.com/office/drawing/2014/main" id="{719DC747-7CF6-4CCB-AD63-815D60FC6F3E}"/>
              </a:ext>
            </a:extLst>
          </p:cNvPr>
          <p:cNvSpPr>
            <a:spLocks noGrp="1"/>
          </p:cNvSpPr>
          <p:nvPr>
            <p:ph type="pic" sz="quarter" idx="13"/>
          </p:nvPr>
        </p:nvSpPr>
        <p:spPr>
          <a:xfrm>
            <a:off x="0" y="0"/>
            <a:ext cx="3355848" cy="3886200"/>
          </a:xfrm>
        </p:spPr>
        <p:txBody>
          <a:bodyPr anchor="ctr"/>
          <a:lstStyle>
            <a:lvl1pPr marL="0" indent="0" algn="ctr">
              <a:buNone/>
              <a:defRPr/>
            </a:lvl1pPr>
          </a:lstStyle>
          <a:p>
            <a:r>
              <a:rPr lang="en-US"/>
              <a:t>Click icon to add picture</a:t>
            </a:r>
            <a:endParaRPr lang="en-US" dirty="0"/>
          </a:p>
        </p:txBody>
      </p:sp>
      <p:sp>
        <p:nvSpPr>
          <p:cNvPr id="26" name="Picture Placeholder 24">
            <a:extLst>
              <a:ext uri="{FF2B5EF4-FFF2-40B4-BE49-F238E27FC236}">
                <a16:creationId xmlns:a16="http://schemas.microsoft.com/office/drawing/2014/main" id="{A1AE2DD5-B409-4195-BCAA-51F07D05C90F}"/>
              </a:ext>
            </a:extLst>
          </p:cNvPr>
          <p:cNvSpPr>
            <a:spLocks noGrp="1"/>
          </p:cNvSpPr>
          <p:nvPr>
            <p:ph type="pic" sz="quarter" idx="14"/>
          </p:nvPr>
        </p:nvSpPr>
        <p:spPr>
          <a:xfrm>
            <a:off x="6720843" y="-1"/>
            <a:ext cx="3337557" cy="7772395"/>
          </a:xfrm>
        </p:spPr>
        <p:txBody>
          <a:bodyPr anchor="ctr"/>
          <a:lstStyle>
            <a:lvl1pPr marL="0" indent="0" algn="ctr">
              <a:buNone/>
              <a:defRPr/>
            </a:lvl1pPr>
          </a:lstStyle>
          <a:p>
            <a:r>
              <a:rPr lang="en-US"/>
              <a:t>Click icon to add picture</a:t>
            </a:r>
            <a:endParaRPr lang="en-US" dirty="0"/>
          </a:p>
        </p:txBody>
      </p:sp>
      <p:cxnSp>
        <p:nvCxnSpPr>
          <p:cNvPr id="3" name="Straight Connector 2">
            <a:extLst>
              <a:ext uri="{FF2B5EF4-FFF2-40B4-BE49-F238E27FC236}">
                <a16:creationId xmlns:a16="http://schemas.microsoft.com/office/drawing/2014/main" id="{EAFCE613-3382-4B90-98DA-A2097D8A4302}"/>
              </a:ext>
            </a:extLst>
          </p:cNvPr>
          <p:cNvCxnSpPr>
            <a:cxnSpLocks/>
          </p:cNvCxnSpPr>
          <p:nvPr userDrawn="1"/>
        </p:nvCxnSpPr>
        <p:spPr>
          <a:xfrm>
            <a:off x="3639312" y="4310736"/>
            <a:ext cx="914400" cy="0"/>
          </a:xfrm>
          <a:prstGeom prst="line">
            <a:avLst/>
          </a:prstGeom>
          <a:ln w="60325" cap="rnd">
            <a:solidFill>
              <a:schemeClr val="tx2"/>
            </a:solidFill>
            <a:prstDash val="sysDot"/>
          </a:ln>
        </p:spPr>
        <p:style>
          <a:lnRef idx="1">
            <a:schemeClr val="accent1"/>
          </a:lnRef>
          <a:fillRef idx="0">
            <a:schemeClr val="accent1"/>
          </a:fillRef>
          <a:effectRef idx="0">
            <a:schemeClr val="accent1"/>
          </a:effectRef>
          <a:fontRef idx="minor">
            <a:schemeClr val="tx1"/>
          </a:fontRef>
        </p:style>
      </p:cxnSp>
      <p:sp>
        <p:nvSpPr>
          <p:cNvPr id="18" name="Text Placeholder 3">
            <a:extLst>
              <a:ext uri="{FF2B5EF4-FFF2-40B4-BE49-F238E27FC236}">
                <a16:creationId xmlns:a16="http://schemas.microsoft.com/office/drawing/2014/main" id="{71EAD859-FE34-49EB-A804-E7817DB94EA8}"/>
              </a:ext>
            </a:extLst>
          </p:cNvPr>
          <p:cNvSpPr>
            <a:spLocks noGrp="1"/>
          </p:cNvSpPr>
          <p:nvPr>
            <p:ph type="body" sz="quarter" idx="19"/>
          </p:nvPr>
        </p:nvSpPr>
        <p:spPr>
          <a:xfrm>
            <a:off x="250858" y="4809744"/>
            <a:ext cx="2807208" cy="2670048"/>
          </a:xfrm>
        </p:spPr>
        <p:txBody>
          <a:bodyPr>
            <a:normAutofit/>
          </a:bodyPr>
          <a:lstStyle>
            <a:lvl1pPr marL="0" indent="0">
              <a:lnSpc>
                <a:spcPct val="100000"/>
              </a:lnSpc>
              <a:buFont typeface="Arial" panose="020B0604020202020204" pitchFamily="34" charset="0"/>
              <a:buNone/>
              <a:defRPr sz="2400" b="1" i="0" cap="all" baseline="0">
                <a:solidFill>
                  <a:schemeClr val="bg1"/>
                </a:solidFill>
                <a:latin typeface="+mj-lt"/>
              </a:defRPr>
            </a:lvl1pPr>
          </a:lstStyle>
          <a:p>
            <a:pPr lvl="0"/>
            <a:r>
              <a:rPr lang="en-US"/>
              <a:t>Click to edit Master text styles</a:t>
            </a:r>
          </a:p>
        </p:txBody>
      </p:sp>
      <p:sp>
        <p:nvSpPr>
          <p:cNvPr id="19" name="Text Placeholder 5">
            <a:extLst>
              <a:ext uri="{FF2B5EF4-FFF2-40B4-BE49-F238E27FC236}">
                <a16:creationId xmlns:a16="http://schemas.microsoft.com/office/drawing/2014/main" id="{FCF709D0-1556-44AD-8AD3-AE1EACEE7C49}"/>
              </a:ext>
            </a:extLst>
          </p:cNvPr>
          <p:cNvSpPr>
            <a:spLocks noGrp="1"/>
          </p:cNvSpPr>
          <p:nvPr>
            <p:ph type="body" sz="quarter" idx="20" hasCustomPrompt="1"/>
          </p:nvPr>
        </p:nvSpPr>
        <p:spPr>
          <a:xfrm>
            <a:off x="6931152" y="5029200"/>
            <a:ext cx="2825496" cy="1289304"/>
          </a:xfrm>
        </p:spPr>
        <p:txBody>
          <a:bodyPr/>
          <a:lstStyle>
            <a:lvl1pPr marL="0" indent="0" algn="ctr">
              <a:lnSpc>
                <a:spcPts val="4000"/>
              </a:lnSpc>
              <a:buFont typeface="Arial" panose="020B0604020202020204" pitchFamily="34" charset="0"/>
              <a:buNone/>
              <a:defRPr sz="4000" b="1" cap="all" baseline="0">
                <a:solidFill>
                  <a:schemeClr val="bg1"/>
                </a:solidFill>
                <a:latin typeface="+mj-lt"/>
              </a:defRPr>
            </a:lvl1pPr>
          </a:lstStyle>
          <a:p>
            <a:pPr lvl="0"/>
            <a:r>
              <a:rPr lang="en-US" dirty="0"/>
              <a:t>Add Title</a:t>
            </a:r>
          </a:p>
        </p:txBody>
      </p:sp>
      <p:sp>
        <p:nvSpPr>
          <p:cNvPr id="21" name="Text Placeholder 9">
            <a:extLst>
              <a:ext uri="{FF2B5EF4-FFF2-40B4-BE49-F238E27FC236}">
                <a16:creationId xmlns:a16="http://schemas.microsoft.com/office/drawing/2014/main" id="{827ED6DE-9EB2-4349-BED5-EF5DA84DC072}"/>
              </a:ext>
            </a:extLst>
          </p:cNvPr>
          <p:cNvSpPr>
            <a:spLocks noGrp="1"/>
          </p:cNvSpPr>
          <p:nvPr>
            <p:ph type="body" sz="quarter" idx="21"/>
          </p:nvPr>
        </p:nvSpPr>
        <p:spPr>
          <a:xfrm>
            <a:off x="6931152" y="6757416"/>
            <a:ext cx="2825496" cy="429768"/>
          </a:xfrm>
        </p:spPr>
        <p:txBody>
          <a:bodyPr/>
          <a:lstStyle>
            <a:lvl1pPr marL="0" indent="0" algn="ctr">
              <a:lnSpc>
                <a:spcPct val="110000"/>
              </a:lnSpc>
              <a:spcBef>
                <a:spcPts val="1000"/>
              </a:spcBef>
              <a:buFont typeface="Arial" panose="020B0604020202020204" pitchFamily="34" charset="0"/>
              <a:buNone/>
              <a:defRPr sz="1400" cap="all" baseline="0">
                <a:solidFill>
                  <a:schemeClr val="bg1"/>
                </a:solidFill>
              </a:defRPr>
            </a:lvl1pPr>
          </a:lstStyle>
          <a:p>
            <a:pPr lvl="0"/>
            <a:r>
              <a:rPr lang="en-US"/>
              <a:t>Click to edit Master text styles</a:t>
            </a:r>
          </a:p>
        </p:txBody>
      </p:sp>
      <p:sp>
        <p:nvSpPr>
          <p:cNvPr id="24" name="Text Placeholder 19">
            <a:extLst>
              <a:ext uri="{FF2B5EF4-FFF2-40B4-BE49-F238E27FC236}">
                <a16:creationId xmlns:a16="http://schemas.microsoft.com/office/drawing/2014/main" id="{FC9D06D3-2BFE-45BA-8196-3AA6CC98E3E1}"/>
              </a:ext>
            </a:extLst>
          </p:cNvPr>
          <p:cNvSpPr>
            <a:spLocks noGrp="1"/>
          </p:cNvSpPr>
          <p:nvPr>
            <p:ph type="body" sz="quarter" idx="10" hasCustomPrompt="1"/>
          </p:nvPr>
        </p:nvSpPr>
        <p:spPr>
          <a:xfrm>
            <a:off x="3575304" y="4663440"/>
            <a:ext cx="2907792" cy="365760"/>
          </a:xfrm>
        </p:spPr>
        <p:txBody>
          <a:bodyPr vert="horz" lIns="0" tIns="45720" rIns="0" bIns="45720" rtlCol="0" anchor="ctr">
            <a:noAutofit/>
          </a:bodyPr>
          <a:lstStyle>
            <a:lvl1pPr marL="0" indent="0">
              <a:buNone/>
              <a:defRPr lang="en-US" sz="2000" b="1" i="0" cap="all" spc="0" baseline="0" dirty="0">
                <a:solidFill>
                  <a:schemeClr val="tx2"/>
                </a:solidFill>
                <a:latin typeface="+mj-lt"/>
              </a:defRPr>
            </a:lvl1pPr>
          </a:lstStyle>
          <a:p>
            <a:pPr marL="230292" lvl="0" indent="-342900" defTabSz="914400">
              <a:lnSpc>
                <a:spcPct val="100000"/>
              </a:lnSpc>
              <a:spcBef>
                <a:spcPts val="1000"/>
              </a:spcBef>
            </a:pPr>
            <a:r>
              <a:rPr lang="en-US" dirty="0"/>
              <a:t>Add title here</a:t>
            </a:r>
          </a:p>
        </p:txBody>
      </p:sp>
    </p:spTree>
    <p:extLst>
      <p:ext uri="{BB962C8B-B14F-4D97-AF65-F5344CB8AC3E}">
        <p14:creationId xmlns:p14="http://schemas.microsoft.com/office/powerpoint/2010/main" val="4849074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Inside Opt 2">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0F0B1261-A13A-4E9E-AA95-EED10F4CFA0E}"/>
              </a:ext>
            </a:extLst>
          </p:cNvPr>
          <p:cNvSpPr/>
          <p:nvPr userDrawn="1"/>
        </p:nvSpPr>
        <p:spPr>
          <a:xfrm>
            <a:off x="-9141" y="0"/>
            <a:ext cx="3355848" cy="3886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1" name="Straight Connector 10">
            <a:extLst>
              <a:ext uri="{FF2B5EF4-FFF2-40B4-BE49-F238E27FC236}">
                <a16:creationId xmlns:a16="http://schemas.microsoft.com/office/drawing/2014/main" id="{A1A4A6AC-F3AF-4832-AD1D-6D835E5EEB44}"/>
              </a:ext>
            </a:extLst>
          </p:cNvPr>
          <p:cNvCxnSpPr/>
          <p:nvPr userDrawn="1"/>
        </p:nvCxnSpPr>
        <p:spPr>
          <a:xfrm>
            <a:off x="391886" y="555171"/>
            <a:ext cx="914400" cy="0"/>
          </a:xfrm>
          <a:prstGeom prst="line">
            <a:avLst/>
          </a:prstGeom>
          <a:ln w="60325" cap="rnd">
            <a:solidFill>
              <a:schemeClr val="bg1"/>
            </a:solidFill>
            <a:prstDash val="sysDot"/>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CBE684CA-499F-49C1-B233-507FE44E7C65}"/>
              </a:ext>
            </a:extLst>
          </p:cNvPr>
          <p:cNvCxnSpPr>
            <a:cxnSpLocks/>
          </p:cNvCxnSpPr>
          <p:nvPr userDrawn="1"/>
        </p:nvCxnSpPr>
        <p:spPr>
          <a:xfrm>
            <a:off x="3639312" y="4310742"/>
            <a:ext cx="914400" cy="0"/>
          </a:xfrm>
          <a:prstGeom prst="line">
            <a:avLst/>
          </a:prstGeom>
          <a:ln w="60325" cap="rnd">
            <a:solidFill>
              <a:schemeClr val="tx2"/>
            </a:solidFill>
            <a:prstDash val="sysDot"/>
          </a:ln>
        </p:spPr>
        <p:style>
          <a:lnRef idx="1">
            <a:schemeClr val="accent1"/>
          </a:lnRef>
          <a:fillRef idx="0">
            <a:schemeClr val="accent1"/>
          </a:fillRef>
          <a:effectRef idx="0">
            <a:schemeClr val="accent1"/>
          </a:effectRef>
          <a:fontRef idx="minor">
            <a:schemeClr val="tx1"/>
          </a:fontRef>
        </p:style>
      </p:cxnSp>
      <p:sp>
        <p:nvSpPr>
          <p:cNvPr id="25" name="Picture Placeholder 24">
            <a:extLst>
              <a:ext uri="{FF2B5EF4-FFF2-40B4-BE49-F238E27FC236}">
                <a16:creationId xmlns:a16="http://schemas.microsoft.com/office/drawing/2014/main" id="{719DC747-7CF6-4CCB-AD63-815D60FC6F3E}"/>
              </a:ext>
            </a:extLst>
          </p:cNvPr>
          <p:cNvSpPr>
            <a:spLocks noGrp="1"/>
          </p:cNvSpPr>
          <p:nvPr>
            <p:ph type="pic" sz="quarter" idx="13"/>
          </p:nvPr>
        </p:nvSpPr>
        <p:spPr>
          <a:xfrm>
            <a:off x="0" y="3886200"/>
            <a:ext cx="3337557" cy="3886200"/>
          </a:xfrm>
        </p:spPr>
        <p:txBody>
          <a:bodyPr anchor="ctr"/>
          <a:lstStyle>
            <a:lvl1pPr marL="0" indent="0" algn="ctr">
              <a:buNone/>
              <a:defRPr/>
            </a:lvl1pPr>
          </a:lstStyle>
          <a:p>
            <a:r>
              <a:rPr lang="en-US"/>
              <a:t>Click icon to add picture</a:t>
            </a:r>
            <a:endParaRPr lang="en-US" dirty="0"/>
          </a:p>
        </p:txBody>
      </p:sp>
      <p:sp>
        <p:nvSpPr>
          <p:cNvPr id="26" name="Picture Placeholder 24">
            <a:extLst>
              <a:ext uri="{FF2B5EF4-FFF2-40B4-BE49-F238E27FC236}">
                <a16:creationId xmlns:a16="http://schemas.microsoft.com/office/drawing/2014/main" id="{A1AE2DD5-B409-4195-BCAA-51F07D05C90F}"/>
              </a:ext>
            </a:extLst>
          </p:cNvPr>
          <p:cNvSpPr>
            <a:spLocks noGrp="1"/>
          </p:cNvSpPr>
          <p:nvPr>
            <p:ph type="pic" sz="quarter" idx="14"/>
          </p:nvPr>
        </p:nvSpPr>
        <p:spPr>
          <a:xfrm>
            <a:off x="3337557" y="0"/>
            <a:ext cx="6720844" cy="3886200"/>
          </a:xfrm>
        </p:spPr>
        <p:txBody>
          <a:bodyPr anchor="ctr"/>
          <a:lstStyle>
            <a:lvl1pPr marL="0" indent="0" algn="ctr">
              <a:buNone/>
              <a:defRPr/>
            </a:lvl1pPr>
          </a:lstStyle>
          <a:p>
            <a:r>
              <a:rPr lang="en-US"/>
              <a:t>Click icon to add picture</a:t>
            </a:r>
            <a:endParaRPr lang="en-US" dirty="0"/>
          </a:p>
        </p:txBody>
      </p:sp>
      <p:sp>
        <p:nvSpPr>
          <p:cNvPr id="21" name="Text Placeholder 21">
            <a:extLst>
              <a:ext uri="{FF2B5EF4-FFF2-40B4-BE49-F238E27FC236}">
                <a16:creationId xmlns:a16="http://schemas.microsoft.com/office/drawing/2014/main" id="{A0DE9D14-70A5-499A-8477-B8B31FF61257}"/>
              </a:ext>
            </a:extLst>
          </p:cNvPr>
          <p:cNvSpPr>
            <a:spLocks noGrp="1"/>
          </p:cNvSpPr>
          <p:nvPr>
            <p:ph type="body" sz="quarter" idx="11"/>
          </p:nvPr>
        </p:nvSpPr>
        <p:spPr>
          <a:xfrm>
            <a:off x="3575304" y="5020056"/>
            <a:ext cx="2898648" cy="2496312"/>
          </a:xfrm>
        </p:spPr>
        <p:txBody>
          <a:bodyPr vert="horz" lIns="0" tIns="45720" rIns="45720" bIns="45720" rtlCol="0">
            <a:normAutofit/>
          </a:bodyPr>
          <a:lstStyle>
            <a:lvl1pPr marL="0" indent="0">
              <a:buNone/>
              <a:defRPr lang="en-US" sz="1100" b="0" spc="0" baseline="0" dirty="0"/>
            </a:lvl1pPr>
          </a:lstStyle>
          <a:p>
            <a:pPr marL="112608" lvl="0" indent="-112608" defTabSz="457200">
              <a:lnSpc>
                <a:spcPct val="150000"/>
              </a:lnSpc>
              <a:spcBef>
                <a:spcPts val="0"/>
              </a:spcBef>
            </a:pPr>
            <a:r>
              <a:rPr lang="en-US"/>
              <a:t>Click to edit Master text styles</a:t>
            </a:r>
          </a:p>
        </p:txBody>
      </p:sp>
      <p:sp>
        <p:nvSpPr>
          <p:cNvPr id="24" name="Text Placeholder 21">
            <a:extLst>
              <a:ext uri="{FF2B5EF4-FFF2-40B4-BE49-F238E27FC236}">
                <a16:creationId xmlns:a16="http://schemas.microsoft.com/office/drawing/2014/main" id="{F6196E76-A393-420A-AC0B-D85E23CABF81}"/>
              </a:ext>
            </a:extLst>
          </p:cNvPr>
          <p:cNvSpPr>
            <a:spLocks noGrp="1"/>
          </p:cNvSpPr>
          <p:nvPr>
            <p:ph type="body" sz="quarter" idx="12"/>
          </p:nvPr>
        </p:nvSpPr>
        <p:spPr>
          <a:xfrm>
            <a:off x="6928104" y="5020056"/>
            <a:ext cx="2898648" cy="2496312"/>
          </a:xfrm>
        </p:spPr>
        <p:txBody>
          <a:bodyPr vert="horz" lIns="0" tIns="45720" rIns="45720" bIns="45720" rtlCol="0">
            <a:normAutofit/>
          </a:bodyPr>
          <a:lstStyle>
            <a:lvl1pPr marL="0" indent="0">
              <a:buNone/>
              <a:defRPr lang="en-US" sz="1100" b="0" spc="0" baseline="0" dirty="0">
                <a:solidFill>
                  <a:schemeClr val="tx1"/>
                </a:solidFill>
              </a:defRPr>
            </a:lvl1pPr>
          </a:lstStyle>
          <a:p>
            <a:pPr marL="112608" lvl="0" indent="-112608" defTabSz="457200">
              <a:lnSpc>
                <a:spcPct val="150000"/>
              </a:lnSpc>
              <a:spcBef>
                <a:spcPts val="0"/>
              </a:spcBef>
            </a:pPr>
            <a:r>
              <a:rPr lang="en-US"/>
              <a:t>Click to edit Master text styles</a:t>
            </a:r>
          </a:p>
        </p:txBody>
      </p:sp>
      <p:sp>
        <p:nvSpPr>
          <p:cNvPr id="3" name="Title 2">
            <a:extLst>
              <a:ext uri="{FF2B5EF4-FFF2-40B4-BE49-F238E27FC236}">
                <a16:creationId xmlns:a16="http://schemas.microsoft.com/office/drawing/2014/main" id="{D46EEC80-D9AF-431C-AB25-980960CCD2B8}"/>
              </a:ext>
            </a:extLst>
          </p:cNvPr>
          <p:cNvSpPr>
            <a:spLocks noGrp="1"/>
          </p:cNvSpPr>
          <p:nvPr>
            <p:ph type="title"/>
          </p:nvPr>
        </p:nvSpPr>
        <p:spPr>
          <a:xfrm>
            <a:off x="228600" y="786385"/>
            <a:ext cx="2944368" cy="676656"/>
          </a:xfrm>
        </p:spPr>
        <p:txBody>
          <a:bodyPr anchor="t"/>
          <a:lstStyle>
            <a:lvl1pPr>
              <a:lnSpc>
                <a:spcPct val="100000"/>
              </a:lnSpc>
              <a:defRPr sz="2000" b="1" cap="all" baseline="0">
                <a:solidFill>
                  <a:schemeClr val="bg1"/>
                </a:solidFill>
              </a:defRPr>
            </a:lvl1pPr>
          </a:lstStyle>
          <a:p>
            <a:r>
              <a:rPr lang="en-US"/>
              <a:t>Click to edit Master title style</a:t>
            </a:r>
            <a:endParaRPr lang="en-US" dirty="0"/>
          </a:p>
        </p:txBody>
      </p:sp>
      <p:sp>
        <p:nvSpPr>
          <p:cNvPr id="7" name="Text Placeholder 6">
            <a:extLst>
              <a:ext uri="{FF2B5EF4-FFF2-40B4-BE49-F238E27FC236}">
                <a16:creationId xmlns:a16="http://schemas.microsoft.com/office/drawing/2014/main" id="{FABB5356-8B51-4274-9C90-A80A18EAC00B}"/>
              </a:ext>
            </a:extLst>
          </p:cNvPr>
          <p:cNvSpPr>
            <a:spLocks noGrp="1"/>
          </p:cNvSpPr>
          <p:nvPr>
            <p:ph type="body" sz="quarter" idx="15"/>
          </p:nvPr>
        </p:nvSpPr>
        <p:spPr>
          <a:xfrm>
            <a:off x="228600" y="1566863"/>
            <a:ext cx="2944813" cy="2124075"/>
          </a:xfrm>
        </p:spPr>
        <p:txBody>
          <a:bodyPr/>
          <a:lstStyle>
            <a:lvl1pPr marL="173736" indent="-173736">
              <a:lnSpc>
                <a:spcPts val="1800"/>
              </a:lnSpc>
              <a:spcBef>
                <a:spcPts val="1000"/>
              </a:spcBef>
              <a:defRPr sz="1100">
                <a:solidFill>
                  <a:schemeClr val="bg1"/>
                </a:solidFill>
              </a:defRPr>
            </a:lvl1pPr>
          </a:lstStyle>
          <a:p>
            <a:pPr lvl="0"/>
            <a:r>
              <a:rPr lang="en-US"/>
              <a:t>Click to edit Master text styles</a:t>
            </a:r>
          </a:p>
        </p:txBody>
      </p:sp>
      <p:sp>
        <p:nvSpPr>
          <p:cNvPr id="12" name="Text Placeholder 11">
            <a:extLst>
              <a:ext uri="{FF2B5EF4-FFF2-40B4-BE49-F238E27FC236}">
                <a16:creationId xmlns:a16="http://schemas.microsoft.com/office/drawing/2014/main" id="{FBBDB168-B4B2-4C61-A824-4FB0C315A18E}"/>
              </a:ext>
            </a:extLst>
          </p:cNvPr>
          <p:cNvSpPr>
            <a:spLocks noGrp="1"/>
          </p:cNvSpPr>
          <p:nvPr>
            <p:ph type="body" sz="quarter" idx="16"/>
          </p:nvPr>
        </p:nvSpPr>
        <p:spPr>
          <a:xfrm>
            <a:off x="3575050" y="4572000"/>
            <a:ext cx="6251575" cy="447675"/>
          </a:xfrm>
        </p:spPr>
        <p:txBody>
          <a:bodyPr lIns="0" anchor="ctr"/>
          <a:lstStyle>
            <a:lvl1pPr marL="0" indent="0">
              <a:lnSpc>
                <a:spcPct val="100000"/>
              </a:lnSpc>
              <a:buFont typeface="Arial" panose="020B0604020202020204" pitchFamily="34" charset="0"/>
              <a:buNone/>
              <a:defRPr sz="2000" b="1" cap="all" baseline="0">
                <a:solidFill>
                  <a:schemeClr val="tx2"/>
                </a:solidFill>
                <a:latin typeface="+mj-lt"/>
              </a:defRPr>
            </a:lvl1pPr>
          </a:lstStyle>
          <a:p>
            <a:pPr lvl="0"/>
            <a:r>
              <a:rPr lang="en-US"/>
              <a:t>Click to edit Master text styles</a:t>
            </a:r>
          </a:p>
        </p:txBody>
      </p:sp>
    </p:spTree>
    <p:extLst>
      <p:ext uri="{BB962C8B-B14F-4D97-AF65-F5344CB8AC3E}">
        <p14:creationId xmlns:p14="http://schemas.microsoft.com/office/powerpoint/2010/main" val="319782838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F26C1C5-FE16-4334-B2CE-6E14152A805E}"/>
              </a:ext>
            </a:extLst>
          </p:cNvPr>
          <p:cNvSpPr>
            <a:spLocks noGrp="1"/>
          </p:cNvSpPr>
          <p:nvPr>
            <p:ph type="title"/>
          </p:nvPr>
        </p:nvSpPr>
        <p:spPr>
          <a:xfrm>
            <a:off x="228600" y="228600"/>
            <a:ext cx="9601200" cy="1502305"/>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59FE8901-EFD1-440F-841B-77938232DFB1}"/>
              </a:ext>
            </a:extLst>
          </p:cNvPr>
          <p:cNvSpPr>
            <a:spLocks noGrp="1"/>
          </p:cNvSpPr>
          <p:nvPr>
            <p:ph type="body" idx="1"/>
          </p:nvPr>
        </p:nvSpPr>
        <p:spPr>
          <a:xfrm>
            <a:off x="228600" y="2368296"/>
            <a:ext cx="9601200" cy="5184648"/>
          </a:xfrm>
          <a:prstGeom prst="rect">
            <a:avLst/>
          </a:prstGeom>
        </p:spPr>
        <p:txBody>
          <a:bodyPr vert="horz" lIns="91440" tIns="45720" rIns="91440" bIns="45720" rtlCol="0">
            <a:noAutofit/>
          </a:bodyPr>
          <a:lstStyle/>
          <a:p>
            <a:pPr marL="228600" lvl="0" indent="-228600" algn="l" defTabSz="914400" rtl="0" eaLnBrk="1" latinLnBrk="0" hangingPunct="1">
              <a:lnSpc>
                <a:spcPct val="90000"/>
              </a:lnSpc>
              <a:spcBef>
                <a:spcPts val="1000"/>
              </a:spcBef>
              <a:buFont typeface="Arial" panose="020B0604020202020204" pitchFamily="34" charset="0"/>
              <a:buChar char="•"/>
            </a:pPr>
            <a:r>
              <a:rPr lang="en-US"/>
              <a:t>Click to edit Master text styles</a:t>
            </a:r>
          </a:p>
          <a:p>
            <a:pPr marL="228600" lvl="1" indent="-228600" algn="l" defTabSz="914400" rtl="0" eaLnBrk="1" latinLnBrk="0" hangingPunct="1">
              <a:lnSpc>
                <a:spcPct val="90000"/>
              </a:lnSpc>
              <a:spcBef>
                <a:spcPts val="1000"/>
              </a:spcBef>
              <a:buFont typeface="Arial" panose="020B0604020202020204" pitchFamily="34" charset="0"/>
              <a:buChar char="•"/>
            </a:pPr>
            <a:r>
              <a:rPr lang="en-US"/>
              <a:t>Second level</a:t>
            </a:r>
          </a:p>
          <a:p>
            <a:pPr marL="228600" lvl="2" indent="-228600" algn="l" defTabSz="914400" rtl="0" eaLnBrk="1" latinLnBrk="0" hangingPunct="1">
              <a:lnSpc>
                <a:spcPct val="90000"/>
              </a:lnSpc>
              <a:spcBef>
                <a:spcPts val="1000"/>
              </a:spcBef>
              <a:buFont typeface="Arial" panose="020B0604020202020204" pitchFamily="34" charset="0"/>
              <a:buChar char="•"/>
            </a:pPr>
            <a:r>
              <a:rPr lang="en-US"/>
              <a:t>Third level</a:t>
            </a:r>
          </a:p>
          <a:p>
            <a:pPr marL="228600" lvl="3" indent="-228600" algn="l" defTabSz="914400" rtl="0" eaLnBrk="1" latinLnBrk="0" hangingPunct="1">
              <a:lnSpc>
                <a:spcPct val="90000"/>
              </a:lnSpc>
              <a:spcBef>
                <a:spcPts val="1000"/>
              </a:spcBef>
              <a:buFont typeface="Arial" panose="020B0604020202020204" pitchFamily="34" charset="0"/>
              <a:buChar char="•"/>
            </a:pPr>
            <a:r>
              <a:rPr lang="en-US"/>
              <a:t>Fourth level</a:t>
            </a:r>
          </a:p>
          <a:p>
            <a:pPr marL="228600" lvl="4" indent="-228600" algn="l" defTabSz="914400" rtl="0" eaLnBrk="1" latinLnBrk="0" hangingPunct="1">
              <a:lnSpc>
                <a:spcPct val="90000"/>
              </a:lnSpc>
              <a:spcBef>
                <a:spcPts val="1000"/>
              </a:spcBef>
              <a:buFont typeface="Arial" panose="020B0604020202020204" pitchFamily="34" charset="0"/>
              <a:buChar char="•"/>
            </a:pPr>
            <a:r>
              <a:rPr lang="en-US"/>
              <a:t>Fifth level</a:t>
            </a:r>
            <a:endParaRPr lang="en-US" dirty="0"/>
          </a:p>
        </p:txBody>
      </p:sp>
    </p:spTree>
    <p:extLst>
      <p:ext uri="{BB962C8B-B14F-4D97-AF65-F5344CB8AC3E}">
        <p14:creationId xmlns:p14="http://schemas.microsoft.com/office/powerpoint/2010/main" val="884428154"/>
      </p:ext>
    </p:extLst>
  </p:cSld>
  <p:clrMap bg1="lt1" tx1="dk1" bg2="lt2" tx2="dk2" accent1="accent1" accent2="accent2" accent3="accent3" accent4="accent4" accent5="accent5" accent6="accent6" hlink="hlink" folHlink="folHlink"/>
  <p:sldLayoutIdLst>
    <p:sldLayoutId id="2147483649" r:id="rId1"/>
    <p:sldLayoutId id="2147483654" r:id="rId2"/>
    <p:sldLayoutId id="2147483653" r:id="rId3"/>
    <p:sldLayoutId id="2147483655" r:id="rId4"/>
  </p:sldLayoutIdLst>
  <p:txStyles>
    <p:titleStyle>
      <a:lvl1pPr algn="l" defTabSz="45043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112608" indent="-112608" algn="l" defTabSz="450430" rtl="0" eaLnBrk="1" latinLnBrk="0" hangingPunct="1">
        <a:lnSpc>
          <a:spcPct val="150000"/>
        </a:lnSpc>
        <a:spcBef>
          <a:spcPts val="0"/>
        </a:spcBef>
        <a:buFont typeface="Arial" panose="020B0604020202020204" pitchFamily="34" charset="0"/>
        <a:buChar char="•"/>
        <a:defRPr lang="en-US" sz="2800" kern="1200" dirty="0" smtClean="0">
          <a:solidFill>
            <a:schemeClr val="tx1">
              <a:lumMod val="75000"/>
              <a:lumOff val="25000"/>
            </a:schemeClr>
          </a:solidFill>
          <a:latin typeface="+mn-lt"/>
          <a:ea typeface="+mn-ea"/>
          <a:cs typeface="+mn-cs"/>
        </a:defRPr>
      </a:lvl1pPr>
      <a:lvl2pPr marL="800100" indent="-342900" algn="l" defTabSz="450430" rtl="0" eaLnBrk="1" latinLnBrk="0" hangingPunct="1">
        <a:lnSpc>
          <a:spcPct val="150000"/>
        </a:lnSpc>
        <a:spcBef>
          <a:spcPts val="0"/>
        </a:spcBef>
        <a:buFont typeface="Arial" panose="020B0604020202020204" pitchFamily="34" charset="0"/>
        <a:buChar char="•"/>
        <a:defRPr lang="en-US" sz="2400" kern="1200" dirty="0" smtClean="0">
          <a:solidFill>
            <a:schemeClr val="tx1">
              <a:lumMod val="75000"/>
              <a:lumOff val="25000"/>
            </a:schemeClr>
          </a:solidFill>
          <a:latin typeface="+mn-lt"/>
          <a:ea typeface="+mn-ea"/>
          <a:cs typeface="+mn-cs"/>
        </a:defRPr>
      </a:lvl2pPr>
      <a:lvl3pPr marL="1257300" indent="-342900" algn="l" defTabSz="450430" rtl="0" eaLnBrk="1" latinLnBrk="0" hangingPunct="1">
        <a:lnSpc>
          <a:spcPct val="150000"/>
        </a:lnSpc>
        <a:spcBef>
          <a:spcPts val="0"/>
        </a:spcBef>
        <a:buFont typeface="Arial" panose="020B0604020202020204" pitchFamily="34" charset="0"/>
        <a:buChar char="•"/>
        <a:defRPr lang="en-US" sz="2000" kern="1200" dirty="0" smtClean="0">
          <a:solidFill>
            <a:schemeClr val="tx1">
              <a:lumMod val="75000"/>
              <a:lumOff val="25000"/>
            </a:schemeClr>
          </a:solidFill>
          <a:latin typeface="+mn-lt"/>
          <a:ea typeface="+mn-ea"/>
          <a:cs typeface="+mn-cs"/>
        </a:defRPr>
      </a:lvl3pPr>
      <a:lvl4pPr marL="1657350" indent="-285750" algn="l" defTabSz="450430" rtl="0" eaLnBrk="1" latinLnBrk="0" hangingPunct="1">
        <a:lnSpc>
          <a:spcPct val="150000"/>
        </a:lnSpc>
        <a:spcBef>
          <a:spcPts val="0"/>
        </a:spcBef>
        <a:buFont typeface="Arial" panose="020B0604020202020204" pitchFamily="34" charset="0"/>
        <a:buChar char="•"/>
        <a:defRPr lang="en-US" sz="1800" kern="1200" dirty="0" smtClean="0">
          <a:solidFill>
            <a:schemeClr val="tx1">
              <a:lumMod val="75000"/>
              <a:lumOff val="25000"/>
            </a:schemeClr>
          </a:solidFill>
          <a:latin typeface="+mn-lt"/>
          <a:ea typeface="+mn-ea"/>
          <a:cs typeface="+mn-cs"/>
        </a:defRPr>
      </a:lvl4pPr>
      <a:lvl5pPr marL="2114550" indent="-285750" algn="l" defTabSz="450430" rtl="0" eaLnBrk="1" latinLnBrk="0" hangingPunct="1">
        <a:lnSpc>
          <a:spcPct val="150000"/>
        </a:lnSpc>
        <a:spcBef>
          <a:spcPts val="0"/>
        </a:spcBef>
        <a:buFont typeface="Arial" panose="020B0604020202020204" pitchFamily="34" charset="0"/>
        <a:buChar char="•"/>
        <a:defRPr lang="en-US" sz="1800" kern="1200" dirty="0">
          <a:solidFill>
            <a:schemeClr val="tx1">
              <a:lumMod val="75000"/>
              <a:lumOff val="25000"/>
            </a:schemeClr>
          </a:solidFill>
          <a:latin typeface="+mn-lt"/>
          <a:ea typeface="+mn-ea"/>
          <a:cs typeface="+mn-cs"/>
        </a:defRPr>
      </a:lvl5pPr>
      <a:lvl6pPr marL="1238683" indent="-112608" algn="l" defTabSz="450430" rtl="0" eaLnBrk="1" latinLnBrk="0" hangingPunct="1">
        <a:lnSpc>
          <a:spcPct val="90000"/>
        </a:lnSpc>
        <a:spcBef>
          <a:spcPts val="246"/>
        </a:spcBef>
        <a:buFont typeface="Arial" panose="020B0604020202020204" pitchFamily="34" charset="0"/>
        <a:buChar char="•"/>
        <a:defRPr sz="887" kern="1200">
          <a:solidFill>
            <a:schemeClr val="tx1"/>
          </a:solidFill>
          <a:latin typeface="+mn-lt"/>
          <a:ea typeface="+mn-ea"/>
          <a:cs typeface="+mn-cs"/>
        </a:defRPr>
      </a:lvl6pPr>
      <a:lvl7pPr marL="1463898" indent="-112608" algn="l" defTabSz="450430" rtl="0" eaLnBrk="1" latinLnBrk="0" hangingPunct="1">
        <a:lnSpc>
          <a:spcPct val="90000"/>
        </a:lnSpc>
        <a:spcBef>
          <a:spcPts val="246"/>
        </a:spcBef>
        <a:buFont typeface="Arial" panose="020B0604020202020204" pitchFamily="34" charset="0"/>
        <a:buChar char="•"/>
        <a:defRPr sz="887" kern="1200">
          <a:solidFill>
            <a:schemeClr val="tx1"/>
          </a:solidFill>
          <a:latin typeface="+mn-lt"/>
          <a:ea typeface="+mn-ea"/>
          <a:cs typeface="+mn-cs"/>
        </a:defRPr>
      </a:lvl7pPr>
      <a:lvl8pPr marL="1689113" indent="-112608" algn="l" defTabSz="450430" rtl="0" eaLnBrk="1" latinLnBrk="0" hangingPunct="1">
        <a:lnSpc>
          <a:spcPct val="90000"/>
        </a:lnSpc>
        <a:spcBef>
          <a:spcPts val="246"/>
        </a:spcBef>
        <a:buFont typeface="Arial" panose="020B0604020202020204" pitchFamily="34" charset="0"/>
        <a:buChar char="•"/>
        <a:defRPr sz="887" kern="1200">
          <a:solidFill>
            <a:schemeClr val="tx1"/>
          </a:solidFill>
          <a:latin typeface="+mn-lt"/>
          <a:ea typeface="+mn-ea"/>
          <a:cs typeface="+mn-cs"/>
        </a:defRPr>
      </a:lvl8pPr>
      <a:lvl9pPr marL="1914328" indent="-112608" algn="l" defTabSz="450430" rtl="0" eaLnBrk="1" latinLnBrk="0" hangingPunct="1">
        <a:lnSpc>
          <a:spcPct val="90000"/>
        </a:lnSpc>
        <a:spcBef>
          <a:spcPts val="246"/>
        </a:spcBef>
        <a:buFont typeface="Arial" panose="020B0604020202020204" pitchFamily="34" charset="0"/>
        <a:buChar char="•"/>
        <a:defRPr sz="887" kern="1200">
          <a:solidFill>
            <a:schemeClr val="tx1"/>
          </a:solidFill>
          <a:latin typeface="+mn-lt"/>
          <a:ea typeface="+mn-ea"/>
          <a:cs typeface="+mn-cs"/>
        </a:defRPr>
      </a:lvl9pPr>
    </p:bodyStyle>
    <p:otherStyle>
      <a:defPPr>
        <a:defRPr lang="en-US"/>
      </a:defPPr>
      <a:lvl1pPr marL="0" algn="l" defTabSz="450430" rtl="0" eaLnBrk="1" latinLnBrk="0" hangingPunct="1">
        <a:defRPr sz="887" kern="1200">
          <a:solidFill>
            <a:schemeClr val="tx1"/>
          </a:solidFill>
          <a:latin typeface="+mn-lt"/>
          <a:ea typeface="+mn-ea"/>
          <a:cs typeface="+mn-cs"/>
        </a:defRPr>
      </a:lvl1pPr>
      <a:lvl2pPr marL="225215" algn="l" defTabSz="450430" rtl="0" eaLnBrk="1" latinLnBrk="0" hangingPunct="1">
        <a:defRPr sz="887" kern="1200">
          <a:solidFill>
            <a:schemeClr val="tx1"/>
          </a:solidFill>
          <a:latin typeface="+mn-lt"/>
          <a:ea typeface="+mn-ea"/>
          <a:cs typeface="+mn-cs"/>
        </a:defRPr>
      </a:lvl2pPr>
      <a:lvl3pPr marL="450430" algn="l" defTabSz="450430" rtl="0" eaLnBrk="1" latinLnBrk="0" hangingPunct="1">
        <a:defRPr sz="887" kern="1200">
          <a:solidFill>
            <a:schemeClr val="tx1"/>
          </a:solidFill>
          <a:latin typeface="+mn-lt"/>
          <a:ea typeface="+mn-ea"/>
          <a:cs typeface="+mn-cs"/>
        </a:defRPr>
      </a:lvl3pPr>
      <a:lvl4pPr marL="675645" algn="l" defTabSz="450430" rtl="0" eaLnBrk="1" latinLnBrk="0" hangingPunct="1">
        <a:defRPr sz="887" kern="1200">
          <a:solidFill>
            <a:schemeClr val="tx1"/>
          </a:solidFill>
          <a:latin typeface="+mn-lt"/>
          <a:ea typeface="+mn-ea"/>
          <a:cs typeface="+mn-cs"/>
        </a:defRPr>
      </a:lvl4pPr>
      <a:lvl5pPr marL="900860" algn="l" defTabSz="450430" rtl="0" eaLnBrk="1" latinLnBrk="0" hangingPunct="1">
        <a:defRPr sz="887" kern="1200">
          <a:solidFill>
            <a:schemeClr val="tx1"/>
          </a:solidFill>
          <a:latin typeface="+mn-lt"/>
          <a:ea typeface="+mn-ea"/>
          <a:cs typeface="+mn-cs"/>
        </a:defRPr>
      </a:lvl5pPr>
      <a:lvl6pPr marL="1126075" algn="l" defTabSz="450430" rtl="0" eaLnBrk="1" latinLnBrk="0" hangingPunct="1">
        <a:defRPr sz="887" kern="1200">
          <a:solidFill>
            <a:schemeClr val="tx1"/>
          </a:solidFill>
          <a:latin typeface="+mn-lt"/>
          <a:ea typeface="+mn-ea"/>
          <a:cs typeface="+mn-cs"/>
        </a:defRPr>
      </a:lvl6pPr>
      <a:lvl7pPr marL="1351290" algn="l" defTabSz="450430" rtl="0" eaLnBrk="1" latinLnBrk="0" hangingPunct="1">
        <a:defRPr sz="887" kern="1200">
          <a:solidFill>
            <a:schemeClr val="tx1"/>
          </a:solidFill>
          <a:latin typeface="+mn-lt"/>
          <a:ea typeface="+mn-ea"/>
          <a:cs typeface="+mn-cs"/>
        </a:defRPr>
      </a:lvl7pPr>
      <a:lvl8pPr marL="1576505" algn="l" defTabSz="450430" rtl="0" eaLnBrk="1" latinLnBrk="0" hangingPunct="1">
        <a:defRPr sz="887" kern="1200">
          <a:solidFill>
            <a:schemeClr val="tx1"/>
          </a:solidFill>
          <a:latin typeface="+mn-lt"/>
          <a:ea typeface="+mn-ea"/>
          <a:cs typeface="+mn-cs"/>
        </a:defRPr>
      </a:lvl8pPr>
      <a:lvl9pPr marL="1801720" algn="l" defTabSz="450430" rtl="0" eaLnBrk="1" latinLnBrk="0" hangingPunct="1">
        <a:defRPr sz="88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myafchome.org/technologycommission" TargetMode="External"/><Relationship Id="rId2" Type="http://schemas.openxmlformats.org/officeDocument/2006/relationships/image" Target="../media/image1.PNG"/><Relationship Id="rId1" Type="http://schemas.openxmlformats.org/officeDocument/2006/relationships/slideLayout" Target="../slideLayouts/slideLayout4.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Title 48">
            <a:extLst>
              <a:ext uri="{FF2B5EF4-FFF2-40B4-BE49-F238E27FC236}">
                <a16:creationId xmlns:a16="http://schemas.microsoft.com/office/drawing/2014/main" id="{4D939ECF-AD87-4C79-AD99-C89EBC8965B8}"/>
              </a:ext>
            </a:extLst>
          </p:cNvPr>
          <p:cNvSpPr>
            <a:spLocks noGrp="1"/>
          </p:cNvSpPr>
          <p:nvPr>
            <p:ph type="title"/>
          </p:nvPr>
        </p:nvSpPr>
        <p:spPr/>
        <p:txBody>
          <a:bodyPr/>
          <a:lstStyle/>
          <a:p>
            <a:r>
              <a:rPr lang="en-US" b="1" dirty="0"/>
              <a:t>WHAT WE DO / WHO WE ARE:</a:t>
            </a:r>
            <a:br>
              <a:rPr lang="en-US" dirty="0"/>
            </a:br>
            <a:endParaRPr lang="en-US" dirty="0"/>
          </a:p>
        </p:txBody>
      </p:sp>
      <p:sp>
        <p:nvSpPr>
          <p:cNvPr id="54" name="Text Placeholder 53">
            <a:extLst>
              <a:ext uri="{FF2B5EF4-FFF2-40B4-BE49-F238E27FC236}">
                <a16:creationId xmlns:a16="http://schemas.microsoft.com/office/drawing/2014/main" id="{9D918087-CF98-46DE-B53A-71239B9E4EBB}"/>
              </a:ext>
            </a:extLst>
          </p:cNvPr>
          <p:cNvSpPr>
            <a:spLocks noGrp="1"/>
          </p:cNvSpPr>
          <p:nvPr>
            <p:ph type="body" sz="quarter" idx="15"/>
          </p:nvPr>
        </p:nvSpPr>
        <p:spPr>
          <a:xfrm>
            <a:off x="228600" y="1463041"/>
            <a:ext cx="2944813" cy="2227897"/>
          </a:xfrm>
        </p:spPr>
        <p:txBody>
          <a:bodyPr/>
          <a:lstStyle/>
          <a:p>
            <a:r>
              <a:rPr lang="en-US" b="1" i="1" dirty="0"/>
              <a:t>The Association of Florida Colleges Technology Commission is one of the 15 commissions of AFC. Commissions provide an opportunity for college employees with similar job responsibilities to enhance their professional skills and knowledge and to network, share, and recognize exemplary practices with colleagues from around the state.</a:t>
            </a:r>
          </a:p>
        </p:txBody>
      </p:sp>
      <p:pic>
        <p:nvPicPr>
          <p:cNvPr id="64" name="Picture Placeholder 10">
            <a:extLst>
              <a:ext uri="{FF2B5EF4-FFF2-40B4-BE49-F238E27FC236}">
                <a16:creationId xmlns:a16="http://schemas.microsoft.com/office/drawing/2014/main" id="{A04FC361-1D94-4AC0-B641-3C71D202779A}"/>
              </a:ext>
            </a:extLst>
          </p:cNvPr>
          <p:cNvPicPr>
            <a:picLocks noGrp="1" noChangeAspect="1"/>
          </p:cNvPicPr>
          <p:nvPr>
            <p:ph type="pic" sz="quarter" idx="13"/>
          </p:nvPr>
        </p:nvPicPr>
        <p:blipFill>
          <a:blip r:embed="rId2"/>
          <a:srcRect l="12224" r="12224"/>
          <a:stretch/>
        </p:blipFill>
        <p:spPr>
          <a:xfrm>
            <a:off x="469882" y="4367594"/>
            <a:ext cx="2703086" cy="3147432"/>
          </a:xfrm>
        </p:spPr>
      </p:pic>
      <p:sp>
        <p:nvSpPr>
          <p:cNvPr id="5" name="Text Placeholder 4">
            <a:extLst>
              <a:ext uri="{FF2B5EF4-FFF2-40B4-BE49-F238E27FC236}">
                <a16:creationId xmlns:a16="http://schemas.microsoft.com/office/drawing/2014/main" id="{88E6371F-5EA3-401C-BDDB-BF63D09C9A8B}"/>
              </a:ext>
            </a:extLst>
          </p:cNvPr>
          <p:cNvSpPr>
            <a:spLocks noGrp="1"/>
          </p:cNvSpPr>
          <p:nvPr>
            <p:ph type="body" sz="quarter" idx="16"/>
          </p:nvPr>
        </p:nvSpPr>
        <p:spPr>
          <a:xfrm>
            <a:off x="4724402" y="4000991"/>
            <a:ext cx="5102350" cy="706787"/>
          </a:xfrm>
        </p:spPr>
        <p:txBody>
          <a:bodyPr/>
          <a:lstStyle/>
          <a:p>
            <a:r>
              <a:rPr lang="en-US" dirty="0"/>
              <a:t>More than you ever imagine!</a:t>
            </a:r>
          </a:p>
        </p:txBody>
      </p:sp>
      <p:sp>
        <p:nvSpPr>
          <p:cNvPr id="50" name="Text Placeholder 49">
            <a:extLst>
              <a:ext uri="{FF2B5EF4-FFF2-40B4-BE49-F238E27FC236}">
                <a16:creationId xmlns:a16="http://schemas.microsoft.com/office/drawing/2014/main" id="{17244F77-D001-48EC-AB14-612BA474E2E5}"/>
              </a:ext>
            </a:extLst>
          </p:cNvPr>
          <p:cNvSpPr>
            <a:spLocks noGrp="1"/>
          </p:cNvSpPr>
          <p:nvPr>
            <p:ph type="body" sz="quarter" idx="11"/>
          </p:nvPr>
        </p:nvSpPr>
        <p:spPr>
          <a:xfrm>
            <a:off x="3575304" y="4707778"/>
            <a:ext cx="2898648" cy="2808590"/>
          </a:xfrm>
        </p:spPr>
        <p:txBody>
          <a:bodyPr>
            <a:noAutofit/>
          </a:bodyPr>
          <a:lstStyle/>
          <a:p>
            <a:r>
              <a:rPr lang="en-US" sz="1400" b="1" dirty="0"/>
              <a:t>Mission: </a:t>
            </a:r>
            <a:r>
              <a:rPr lang="en-US" b="1" i="1" dirty="0"/>
              <a:t>The mission of the Technology Commission is to represent the interests of Florida's community and state college personnel whose job interests include technology-related activities or issues. The Technology Commission strives to enhance student learning, improve institutional effectiveness, and promote effective participation in all aspects of technology management, planning, information sharing, eLearning, and innovation.</a:t>
            </a:r>
          </a:p>
        </p:txBody>
      </p:sp>
      <p:sp>
        <p:nvSpPr>
          <p:cNvPr id="51" name="Text Placeholder 50">
            <a:extLst>
              <a:ext uri="{FF2B5EF4-FFF2-40B4-BE49-F238E27FC236}">
                <a16:creationId xmlns:a16="http://schemas.microsoft.com/office/drawing/2014/main" id="{7C713C4C-29E6-4E46-887F-AD1DB57F4FD1}"/>
              </a:ext>
            </a:extLst>
          </p:cNvPr>
          <p:cNvSpPr>
            <a:spLocks noGrp="1"/>
          </p:cNvSpPr>
          <p:nvPr>
            <p:ph type="body" sz="quarter" idx="12"/>
          </p:nvPr>
        </p:nvSpPr>
        <p:spPr>
          <a:xfrm>
            <a:off x="6629400" y="4822371"/>
            <a:ext cx="3037114" cy="2693997"/>
          </a:xfrm>
        </p:spPr>
        <p:txBody>
          <a:bodyPr>
            <a:normAutofit fontScale="85000" lnSpcReduction="10000"/>
          </a:bodyPr>
          <a:lstStyle/>
          <a:p>
            <a:r>
              <a:rPr lang="en-US" sz="1500" b="1" dirty="0"/>
              <a:t>Join us - </a:t>
            </a:r>
            <a:r>
              <a:rPr lang="en-US" sz="1200" b="1" i="1" dirty="0"/>
              <a:t>The AFC is the professional association for employees at the 28 Florida College System institutions. It serves as the advocacy: organization on issues of importance such as funding, retirement, continuing contracts, and developmental education. If you are a Florida college employee and are not already an AFC member, consider joining us and taking advantage of all of the great benefits and opportunities that come with membership! A voice in issues that affect your college and you as a college employee and more…</a:t>
            </a:r>
          </a:p>
          <a:p>
            <a:endParaRPr lang="en-US" dirty="0"/>
          </a:p>
        </p:txBody>
      </p:sp>
      <p:sp>
        <p:nvSpPr>
          <p:cNvPr id="10" name="TextBox 9">
            <a:extLst>
              <a:ext uri="{FF2B5EF4-FFF2-40B4-BE49-F238E27FC236}">
                <a16:creationId xmlns:a16="http://schemas.microsoft.com/office/drawing/2014/main" id="{2D97CD2A-6BE2-E498-56B6-DA57608115F5}"/>
              </a:ext>
            </a:extLst>
          </p:cNvPr>
          <p:cNvSpPr txBox="1"/>
          <p:nvPr/>
        </p:nvSpPr>
        <p:spPr>
          <a:xfrm>
            <a:off x="3907970" y="3320142"/>
            <a:ext cx="4550229" cy="369332"/>
          </a:xfrm>
          <a:prstGeom prst="rect">
            <a:avLst/>
          </a:prstGeom>
          <a:noFill/>
        </p:spPr>
        <p:txBody>
          <a:bodyPr wrap="square">
            <a:spAutoFit/>
          </a:bodyPr>
          <a:lstStyle/>
          <a:p>
            <a:r>
              <a:rPr lang="en-US" dirty="0">
                <a:hlinkClick r:id="rId3"/>
              </a:rPr>
              <a:t>Technology Commission (myafchome.org)</a:t>
            </a:r>
            <a:endParaRPr lang="en-US" dirty="0"/>
          </a:p>
        </p:txBody>
      </p:sp>
      <p:pic>
        <p:nvPicPr>
          <p:cNvPr id="16" name="Picture Placeholder 15" descr="Logo&#10;&#10;Description automatically generated with medium confidence">
            <a:extLst>
              <a:ext uri="{FF2B5EF4-FFF2-40B4-BE49-F238E27FC236}">
                <a16:creationId xmlns:a16="http://schemas.microsoft.com/office/drawing/2014/main" id="{45DAC5CB-5AD4-B622-D31C-CAD75D4E44BF}"/>
              </a:ext>
            </a:extLst>
          </p:cNvPr>
          <p:cNvPicPr>
            <a:picLocks noGrp="1" noChangeAspect="1"/>
          </p:cNvPicPr>
          <p:nvPr>
            <p:ph type="pic" sz="quarter" idx="14"/>
          </p:nvPr>
        </p:nvPicPr>
        <p:blipFill>
          <a:blip r:embed="rId4"/>
          <a:srcRect l="5512" r="5512"/>
          <a:stretch>
            <a:fillRect/>
          </a:stretch>
        </p:blipFill>
        <p:spPr>
          <a:xfrm>
            <a:off x="3364168" y="0"/>
            <a:ext cx="6589682" cy="3278446"/>
          </a:xfrm>
        </p:spPr>
      </p:pic>
    </p:spTree>
    <p:extLst>
      <p:ext uri="{BB962C8B-B14F-4D97-AF65-F5344CB8AC3E}">
        <p14:creationId xmlns:p14="http://schemas.microsoft.com/office/powerpoint/2010/main" val="3117677512"/>
      </p:ext>
    </p:extLst>
  </p:cSld>
  <p:clrMapOvr>
    <a:masterClrMapping/>
  </p:clrMapOvr>
</p:sld>
</file>

<file path=ppt/theme/theme1.xml><?xml version="1.0" encoding="utf-8"?>
<a:theme xmlns:a="http://schemas.openxmlformats.org/drawingml/2006/main" name="Office Theme">
  <a:themeElements>
    <a:clrScheme name="__typo">
      <a:dk1>
        <a:sysClr val="windowText" lastClr="000000"/>
      </a:dk1>
      <a:lt1>
        <a:sysClr val="window" lastClr="FFFFFF"/>
      </a:lt1>
      <a:dk2>
        <a:srgbClr val="017C8D"/>
      </a:dk2>
      <a:lt2>
        <a:srgbClr val="E7E6E6"/>
      </a:lt2>
      <a:accent1>
        <a:srgbClr val="017C8D"/>
      </a:accent1>
      <a:accent2>
        <a:srgbClr val="F6F5F1"/>
      </a:accent2>
      <a:accent3>
        <a:srgbClr val="FF7D41"/>
      </a:accent3>
      <a:accent4>
        <a:srgbClr val="AEABAB"/>
      </a:accent4>
      <a:accent5>
        <a:srgbClr val="009999"/>
      </a:accent5>
      <a:accent6>
        <a:srgbClr val="000000"/>
      </a:accent6>
      <a:hlink>
        <a:srgbClr val="009999"/>
      </a:hlink>
      <a:folHlink>
        <a:srgbClr val="E7E6E6"/>
      </a:folHlink>
    </a:clrScheme>
    <a:fontScheme name="__typo">
      <a:majorFont>
        <a:latin typeface="Century Gothic"/>
        <a:ea typeface=""/>
        <a:cs typeface=""/>
      </a:majorFont>
      <a:minorFont>
        <a:latin typeface="Gill Sans M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f11646208_win32_fixed.potx" id="{CE50844D-35E7-408C-B635-D6BA95FB36D1}" vid="{B258AA5A-7D4F-4879-BBFC-815FE4FE6B92}"/>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364f1420-55ed-45a1-87e5-c444a6178e58"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76C47AE57F66543B3D88C939254881A" ma:contentTypeVersion="14" ma:contentTypeDescription="Create a new document." ma:contentTypeScope="" ma:versionID="1ceee48d7f03f697f49f902cb260d516">
  <xsd:schema xmlns:xsd="http://www.w3.org/2001/XMLSchema" xmlns:xs="http://www.w3.org/2001/XMLSchema" xmlns:p="http://schemas.microsoft.com/office/2006/metadata/properties" xmlns:ns3="a88d9da0-3c25-48aa-8b5e-06f14bf75987" xmlns:ns4="364f1420-55ed-45a1-87e5-c444a6178e58" targetNamespace="http://schemas.microsoft.com/office/2006/metadata/properties" ma:root="true" ma:fieldsID="507adbdcb851456206dd244a4d17b8d9" ns3:_="" ns4:_="">
    <xsd:import namespace="a88d9da0-3c25-48aa-8b5e-06f14bf75987"/>
    <xsd:import namespace="364f1420-55ed-45a1-87e5-c444a6178e58"/>
    <xsd:element name="properties">
      <xsd:complexType>
        <xsd:sequence>
          <xsd:element name="documentManagement">
            <xsd:complexType>
              <xsd:all>
                <xsd:element ref="ns3:SharedWithUsers" minOccurs="0"/>
                <xsd:element ref="ns4:MediaServiceMetadata" minOccurs="0"/>
                <xsd:element ref="ns4:MediaServiceFastMetadata" minOccurs="0"/>
                <xsd:element ref="ns3:SharedWithDetails" minOccurs="0"/>
                <xsd:element ref="ns3:SharingHintHash" minOccurs="0"/>
                <xsd:element ref="ns4:MediaServiceDateTaken" minOccurs="0"/>
                <xsd:element ref="ns4:MediaLengthInSeconds" minOccurs="0"/>
                <xsd:element ref="ns4:MediaServiceAutoKeyPoints" minOccurs="0"/>
                <xsd:element ref="ns4:MediaServiceKeyPoints" minOccurs="0"/>
                <xsd:element ref="ns4:MediaServiceAutoTags" minOccurs="0"/>
                <xsd:element ref="ns4:MediaServiceOCR" minOccurs="0"/>
                <xsd:element ref="ns4:MediaServiceGenerationTime" minOccurs="0"/>
                <xsd:element ref="ns4:MediaServiceEventHashCode" minOccurs="0"/>
                <xsd:element ref="ns4:_activit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88d9da0-3c25-48aa-8b5e-06f14bf75987"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64f1420-55ed-45a1-87e5-c444a6178e58" elementFormDefault="qualified">
    <xsd:import namespace="http://schemas.microsoft.com/office/2006/documentManagement/types"/>
    <xsd:import namespace="http://schemas.microsoft.com/office/infopath/2007/PartnerControls"/>
    <xsd:element name="MediaServiceMetadata" ma:index="9" nillable="true" ma:displayName="MediaServiceMetadata" ma:hidden="true" ma:internalName="MediaServiceMetadata" ma:readOnly="true">
      <xsd:simpleType>
        <xsd:restriction base="dms:Note"/>
      </xsd:simpleType>
    </xsd:element>
    <xsd:element name="MediaServiceFastMetadata" ma:index="10"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LengthInSeconds" ma:index="14" nillable="true" ma:displayName="MediaLengthInSeconds" ma:hidden="true" ma:internalName="MediaLengthInSeconds" ma:readOnly="true">
      <xsd:simpleType>
        <xsd:restriction base="dms:Unknown"/>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AutoTags" ma:index="17" nillable="true" ma:displayName="Tags" ma:internalName="MediaServiceAutoTags"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_activity" ma:index="21" nillable="true" ma:displayName="_activity" ma:hidden="true" ma:internalName="_activity">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534D233-5BDC-4BFF-9B22-B343A3DA061F}">
  <ds:schemaRefs>
    <ds:schemaRef ds:uri="http://purl.org/dc/terms/"/>
    <ds:schemaRef ds:uri="http://schemas.microsoft.com/office/2006/documentManagement/types"/>
    <ds:schemaRef ds:uri="a88d9da0-3c25-48aa-8b5e-06f14bf75987"/>
    <ds:schemaRef ds:uri="http://www.w3.org/XML/1998/namespace"/>
    <ds:schemaRef ds:uri="http://purl.org/dc/elements/1.1/"/>
    <ds:schemaRef ds:uri="http://purl.org/dc/dcmitype/"/>
    <ds:schemaRef ds:uri="http://schemas.openxmlformats.org/package/2006/metadata/core-properties"/>
    <ds:schemaRef ds:uri="http://schemas.microsoft.com/office/infopath/2007/PartnerControls"/>
    <ds:schemaRef ds:uri="364f1420-55ed-45a1-87e5-c444a6178e58"/>
    <ds:schemaRef ds:uri="http://schemas.microsoft.com/office/2006/metadata/properties"/>
  </ds:schemaRefs>
</ds:datastoreItem>
</file>

<file path=customXml/itemProps2.xml><?xml version="1.0" encoding="utf-8"?>
<ds:datastoreItem xmlns:ds="http://schemas.openxmlformats.org/officeDocument/2006/customXml" ds:itemID="{C412FE66-5C41-45A7-B26D-82CB228B5CEF}">
  <ds:schemaRefs>
    <ds:schemaRef ds:uri="http://schemas.microsoft.com/sharepoint/v3/contenttype/forms"/>
  </ds:schemaRefs>
</ds:datastoreItem>
</file>

<file path=customXml/itemProps3.xml><?xml version="1.0" encoding="utf-8"?>
<ds:datastoreItem xmlns:ds="http://schemas.openxmlformats.org/officeDocument/2006/customXml" ds:itemID="{025C2699-B5CC-4840-8706-C4713522D38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88d9da0-3c25-48aa-8b5e-06f14bf75987"/>
    <ds:schemaRef ds:uri="364f1420-55ed-45a1-87e5-c444a6178e5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{EBE72CD6-6134-4B84-AEF3-969215066A28}tf11646208_win32</Template>
  <TotalTime>31</TotalTime>
  <Words>230</Words>
  <Application>Microsoft Office PowerPoint</Application>
  <PresentationFormat>Custom</PresentationFormat>
  <Paragraphs>6</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Century Gothic</vt:lpstr>
      <vt:lpstr>Gill Sans MT</vt:lpstr>
      <vt:lpstr>Office Theme</vt:lpstr>
      <vt:lpstr>WHAT WE DO / WHO WE ARE: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WE DO / WHO WE ARE: </dc:title>
  <dc:creator>Cabrera, Bertha</dc:creator>
  <cp:lastModifiedBy>Cabrera, Bertha</cp:lastModifiedBy>
  <cp:revision>1</cp:revision>
  <dcterms:created xsi:type="dcterms:W3CDTF">2023-03-04T19:35:43Z</dcterms:created>
  <dcterms:modified xsi:type="dcterms:W3CDTF">2023-03-04T20:09:54Z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0x010100776C47AE57F66543B3D88C939254881A</vt:lpwstr>
  </property>
</Properties>
</file>