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1:20:21.46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9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2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4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2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5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4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0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4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5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1EB00F0C-5923-813B-72F3-AA38C0AA8B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240" r="-1" b="846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8969A1-394D-AFE7-C190-C3829B622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8400"/>
              <a:t>2023 Exemplary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360AF-99E6-124F-A763-DAE43FA2E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Awards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01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28CF-4D08-C7F1-748F-55E5FEB9A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OFFICERS MEETING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46CDFC5-92F7-DD2F-5EC3-D7ABBCC25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67" y="2359732"/>
            <a:ext cx="10014465" cy="3391074"/>
          </a:xfrm>
        </p:spPr>
      </p:pic>
    </p:spTree>
    <p:extLst>
      <p:ext uri="{BB962C8B-B14F-4D97-AF65-F5344CB8AC3E}">
        <p14:creationId xmlns:p14="http://schemas.microsoft.com/office/powerpoint/2010/main" val="170518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89838-AE57-FB43-6511-717DDA40A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40910-9143-66B8-843E-972575C477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Exploring Possibilities through VR	Tutoring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DB6AE4A-AC90-9B10-4689-F04695B6D11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3598640"/>
              </p:ext>
            </p:extLst>
          </p:nvPr>
        </p:nvGraphicFramePr>
        <p:xfrm>
          <a:off x="862011" y="2925763"/>
          <a:ext cx="51577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79">
                  <a:extLst>
                    <a:ext uri="{9D8B030D-6E8A-4147-A177-3AD203B41FA5}">
                      <a16:colId xmlns:a16="http://schemas.microsoft.com/office/drawing/2014/main" val="2370161592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2462836969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58854641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542497351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3411358467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1938606066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1796535839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1115002895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3402964898"/>
                    </a:ext>
                  </a:extLst>
                </a:gridCol>
                <a:gridCol w="515779">
                  <a:extLst>
                    <a:ext uri="{9D8B030D-6E8A-4147-A177-3AD203B41FA5}">
                      <a16:colId xmlns:a16="http://schemas.microsoft.com/office/drawing/2014/main" val="1056379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Eval.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6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93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22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691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324529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1759E-662E-5B58-A8E1-F43389201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WeLearn 366 Institute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0A1F36A-DF0D-B23C-10B5-B2F3A63FC62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06217608"/>
              </p:ext>
            </p:extLst>
          </p:nvPr>
        </p:nvGraphicFramePr>
        <p:xfrm>
          <a:off x="6172200" y="2925763"/>
          <a:ext cx="518319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19">
                  <a:extLst>
                    <a:ext uri="{9D8B030D-6E8A-4147-A177-3AD203B41FA5}">
                      <a16:colId xmlns:a16="http://schemas.microsoft.com/office/drawing/2014/main" val="1195998220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1635720873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3883004787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1510594949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238266553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843198104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4006088075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3786427241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2851384530"/>
                    </a:ext>
                  </a:extLst>
                </a:gridCol>
                <a:gridCol w="518319">
                  <a:extLst>
                    <a:ext uri="{9D8B030D-6E8A-4147-A177-3AD203B41FA5}">
                      <a16:colId xmlns:a16="http://schemas.microsoft.com/office/drawing/2014/main" val="2353617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Eval.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8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23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13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679783"/>
                  </a:ext>
                </a:extLst>
              </a:tr>
              <a:tr h="277177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874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16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3FB90-74E1-49FB-79E5-EA3A4A0E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83259A-6482-16E7-6AC4-930CDEFD8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51730"/>
              </p:ext>
            </p:extLst>
          </p:nvPr>
        </p:nvGraphicFramePr>
        <p:xfrm>
          <a:off x="838200" y="1928813"/>
          <a:ext cx="105155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36293310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0544345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794112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Exploring Possibilities through VR Tutoring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WeLearn366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331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12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014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78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1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654DC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66036-7B2C-AEFD-9CDB-D1292C32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63" y="1762169"/>
            <a:ext cx="4073110" cy="3122092"/>
          </a:xfrm>
        </p:spPr>
        <p:txBody>
          <a:bodyPr anchor="ctr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Graphic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711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A722-E06D-6C4B-F612-6E3DD3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14399"/>
            <a:ext cx="3931920" cy="418147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                     First Place</a:t>
            </a:r>
            <a:br>
              <a:rPr lang="en-US" dirty="0"/>
            </a:br>
            <a: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  <a:t>WeLearn366 Institute</a:t>
            </a:r>
            <a:b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</a:br>
            <a: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  <a:t>Miami Dade College,</a:t>
            </a:r>
            <a:b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</a:br>
            <a: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  <a:t>Padron Campus</a:t>
            </a:r>
            <a:b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</a:br>
            <a:b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</a:br>
            <a: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  <a:t>AFC Exemplary Practice: Technology Commission Submission</a:t>
            </a:r>
            <a:b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</a:br>
            <a:b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</a:br>
            <a:r>
              <a:rPr lang="en-US" sz="1800" dirty="0">
                <a:latin typeface="Baguet Script" panose="020F0502020204030204" pitchFamily="2" charset="0"/>
                <a:cs typeface="Aharoni" panose="02010803020104030203" pitchFamily="2" charset="-79"/>
              </a:rPr>
              <a:t>Dr. Belkis L. Cabrera, MDC WeLearn Director</a:t>
            </a:r>
            <a:br>
              <a:rPr lang="en-US" sz="1800" dirty="0">
                <a:cs typeface="Aharoni" panose="02010803020104030203" pitchFamily="2" charset="-79"/>
              </a:rPr>
            </a:br>
            <a:br>
              <a:rPr lang="en-US" dirty="0"/>
            </a:br>
            <a:endParaRPr lang="en-US" dirty="0"/>
          </a:p>
        </p:txBody>
      </p:sp>
      <p:pic>
        <p:nvPicPr>
          <p:cNvPr id="6" name="Picture Placeholder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FCE6F83A-7EFF-C0CE-3314-BB0F70FC2A1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0" b="5140"/>
          <a:stretch>
            <a:fillRect/>
          </a:stretch>
        </p:blipFill>
        <p:spPr>
          <a:xfrm>
            <a:off x="1852930" y="3914775"/>
            <a:ext cx="1590895" cy="14274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B9541E-CB82-E82E-643A-AFA0C9400D02}"/>
              </a:ext>
            </a:extLst>
          </p:cNvPr>
          <p:cNvSpPr txBox="1"/>
          <p:nvPr/>
        </p:nvSpPr>
        <p:spPr>
          <a:xfrm>
            <a:off x="5638800" y="457200"/>
            <a:ext cx="54051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AFC Technology Commission would like to thank everyone who submitted their exemplary practice for recognition of the 2023 award. After a close review and consideration, the review committee has chosen to recognize the following outstanding submissions: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Theme: “Moving Forward to Creative &amp; Innovative ways of using Technology in Education”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The WeLearn 366 Institute is an equity-focused grant initiative that strives to improve retention, progression, and completion rates for Hispanic and low-income students. WeLearn offers a vibrant, innovative, and high-tech workspace that prioritizes course redesign, student wrap-around services, and diverse opportunities for planned and organic collaborations among students, staff, and faculty.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6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A722-E06D-6C4B-F612-6E3DD3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52400"/>
            <a:ext cx="4143375" cy="400763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                 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300" dirty="0"/>
              <a:t>Second Place</a:t>
            </a:r>
            <a:br>
              <a:rPr lang="en-US" dirty="0"/>
            </a:br>
            <a:br>
              <a:rPr lang="en-US" sz="1600" dirty="0">
                <a:latin typeface="Baguet Script" panose="00000500000000000000" pitchFamily="2" charset="0"/>
              </a:rPr>
            </a:br>
            <a:r>
              <a:rPr lang="en-US" sz="1800" dirty="0">
                <a:latin typeface="Baguet Script" panose="00000500000000000000" pitchFamily="2" charset="0"/>
              </a:rPr>
              <a:t>Exploring Possibilities through Virtual Reality Tutoring - Tallahassee Community College </a:t>
            </a:r>
            <a:br>
              <a:rPr lang="en-US" sz="1800" dirty="0">
                <a:latin typeface="Baguet Script" panose="00000500000000000000" pitchFamily="2" charset="0"/>
              </a:rPr>
            </a:br>
            <a:br>
              <a:rPr lang="en-US" sz="1800" dirty="0">
                <a:latin typeface="Baguet Script" panose="00000500000000000000" pitchFamily="2" charset="0"/>
              </a:rPr>
            </a:br>
            <a:r>
              <a:rPr lang="en-US" sz="1800" dirty="0">
                <a:latin typeface="Baguet Script" panose="00000500000000000000" pitchFamily="2" charset="0"/>
              </a:rPr>
              <a:t>AFC Exemplary Practice: Technology Commission Submission</a:t>
            </a:r>
            <a:br>
              <a:rPr lang="en-US" sz="1800" dirty="0">
                <a:latin typeface="Baguet Script" panose="00000500000000000000" pitchFamily="2" charset="0"/>
              </a:rPr>
            </a:br>
            <a:br>
              <a:rPr lang="en-US" sz="1800" dirty="0">
                <a:latin typeface="Baguet Script" panose="00000500000000000000" pitchFamily="2" charset="0"/>
              </a:rPr>
            </a:br>
            <a:r>
              <a:rPr lang="en-US" sz="1800" dirty="0">
                <a:latin typeface="Baguet Script" panose="00000500000000000000" pitchFamily="2" charset="0"/>
              </a:rPr>
              <a:t>Sam </a:t>
            </a:r>
            <a:r>
              <a:rPr lang="en-US" sz="1800" dirty="0" err="1">
                <a:latin typeface="Baguet Script" panose="00000500000000000000" pitchFamily="2" charset="0"/>
              </a:rPr>
              <a:t>DeZerga</a:t>
            </a:r>
            <a:r>
              <a:rPr lang="en-US" sz="1800" dirty="0">
                <a:latin typeface="Baguet Script" panose="00000500000000000000" pitchFamily="2" charset="0"/>
              </a:rPr>
              <a:t>, TCC Learning Commons Director</a:t>
            </a:r>
            <a:br>
              <a:rPr lang="en-US" sz="1800" dirty="0">
                <a:latin typeface="Baguet Script" panose="00000500000000000000" pitchFamily="2" charset="0"/>
              </a:rPr>
            </a:br>
            <a:r>
              <a:rPr lang="en-US" sz="1800" dirty="0">
                <a:latin typeface="Baguet Script" panose="00000500000000000000" pitchFamily="2" charset="0"/>
              </a:rPr>
              <a:t>&amp;</a:t>
            </a:r>
            <a:br>
              <a:rPr lang="en-US" sz="1800" dirty="0">
                <a:latin typeface="Baguet Script" panose="00000500000000000000" pitchFamily="2" charset="0"/>
              </a:rPr>
            </a:br>
            <a:r>
              <a:rPr lang="en-US" sz="1800" dirty="0">
                <a:latin typeface="Baguet Script" panose="00000500000000000000" pitchFamily="2" charset="0"/>
              </a:rPr>
              <a:t>Jessie Clayton, TCC Learning Commons Technology Specialist</a:t>
            </a:r>
            <a:br>
              <a:rPr lang="en-US" sz="1800" dirty="0">
                <a:latin typeface="Baguet Script" panose="00000500000000000000" pitchFamily="2" charset="0"/>
              </a:rPr>
            </a:br>
            <a:endParaRPr lang="en-US" sz="1800" dirty="0">
              <a:latin typeface="Baguet Script" panose="00000500000000000000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9F6B5-0219-266F-7570-41F4CD5F1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768" y="3864761"/>
            <a:ext cx="3931920" cy="14010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Placeholder 9" descr="A person in a suit and tie&#10;&#10;Description automatically generated">
            <a:extLst>
              <a:ext uri="{FF2B5EF4-FFF2-40B4-BE49-F238E27FC236}">
                <a16:creationId xmlns:a16="http://schemas.microsoft.com/office/drawing/2014/main" id="{79169F74-58E7-CCB4-3338-567B2298722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0" b="5140"/>
          <a:stretch>
            <a:fillRect/>
          </a:stretch>
        </p:blipFill>
        <p:spPr>
          <a:xfrm>
            <a:off x="2620392" y="3864761"/>
            <a:ext cx="1980183" cy="1776780"/>
          </a:xfrm>
        </p:spPr>
      </p:pic>
      <p:pic>
        <p:nvPicPr>
          <p:cNvPr id="12" name="Picture 11" descr="A person smiling at the camera&#10;&#10;Description automatically generated">
            <a:extLst>
              <a:ext uri="{FF2B5EF4-FFF2-40B4-BE49-F238E27FC236}">
                <a16:creationId xmlns:a16="http://schemas.microsoft.com/office/drawing/2014/main" id="{36FEAAEC-F256-BB13-33E1-595C284984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1" y="3864761"/>
            <a:ext cx="1830323" cy="174740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4B758A4-0522-17A6-B8FA-69C87479781F}"/>
              </a:ext>
            </a:extLst>
          </p:cNvPr>
          <p:cNvSpPr txBox="1"/>
          <p:nvPr/>
        </p:nvSpPr>
        <p:spPr>
          <a:xfrm>
            <a:off x="5524500" y="781050"/>
            <a:ext cx="54102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Since January 2020, the TCC Learning Commons has partnered with Study Edge to pilot the use of virtual reality (using Oculus Quest 2 headsets) in learning centers. Virtual reality (VR) enables users to experience 3D rendered environments in both physical and virtual spaces. VR creates a sensory experience: sights, sounds, haptics, that allow the user to interact with alternate realities.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date, hundreds of current and prospective students have used the VR headsets and considered its applications within the educational environment. Success coaches have utilized VR headsets to offer coaching sessions on a variety of topics including stress management, goal setting, mindset work, and motivational strategy.</a:t>
            </a:r>
          </a:p>
        </p:txBody>
      </p:sp>
    </p:spTree>
    <p:extLst>
      <p:ext uri="{BB962C8B-B14F-4D97-AF65-F5344CB8AC3E}">
        <p14:creationId xmlns:p14="http://schemas.microsoft.com/office/powerpoint/2010/main" val="35337808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2A41"/>
      </a:dk2>
      <a:lt2>
        <a:srgbClr val="E7E8E2"/>
      </a:lt2>
      <a:accent1>
        <a:srgbClr val="654DC3"/>
      </a:accent1>
      <a:accent2>
        <a:srgbClr val="3B54B1"/>
      </a:accent2>
      <a:accent3>
        <a:srgbClr val="4D97C3"/>
      </a:accent3>
      <a:accent4>
        <a:srgbClr val="3BB1AC"/>
      </a:accent4>
      <a:accent5>
        <a:srgbClr val="48B683"/>
      </a:accent5>
      <a:accent6>
        <a:srgbClr val="3BB149"/>
      </a:accent6>
      <a:hlink>
        <a:srgbClr val="319476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482</Words>
  <Application>Microsoft Office PowerPoint</Application>
  <PresentationFormat>Widescreen</PresentationFormat>
  <Paragraphs>136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</vt:lpstr>
      <vt:lpstr>Baguet Script</vt:lpstr>
      <vt:lpstr>Modern Love</vt:lpstr>
      <vt:lpstr>The Hand</vt:lpstr>
      <vt:lpstr>SketchyVTI</vt:lpstr>
      <vt:lpstr>2023 Exemplary Practice</vt:lpstr>
      <vt:lpstr>OFFICERS MEETING</vt:lpstr>
      <vt:lpstr>Evaluation</vt:lpstr>
      <vt:lpstr>Final</vt:lpstr>
      <vt:lpstr>Graphic</vt:lpstr>
      <vt:lpstr>                      First Place WeLearn366 Institute Miami Dade College, Padron Campus  AFC Exemplary Practice: Technology Commission Submission  Dr. Belkis L. Cabrera, MDC WeLearn Director  </vt:lpstr>
      <vt:lpstr>                                                              Second Place  Exploring Possibilities through Virtual Reality Tutoring - Tallahassee Community College   AFC Exemplary Practice: Technology Commission Submission  Sam DeZerga, TCC Learning Commons Director &amp; Jessie Clayton, TCC Learning Commons Technology Specialist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Exemplary Practice</dc:title>
  <dc:creator>Cabrera, Bertha</dc:creator>
  <cp:lastModifiedBy>Cabrera, Bertha</cp:lastModifiedBy>
  <cp:revision>10</cp:revision>
  <dcterms:created xsi:type="dcterms:W3CDTF">2023-09-02T12:34:53Z</dcterms:created>
  <dcterms:modified xsi:type="dcterms:W3CDTF">2023-09-06T11:22:34Z</dcterms:modified>
</cp:coreProperties>
</file>