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7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4" userDrawn="1">
          <p15:clr>
            <a:srgbClr val="A4A3A4"/>
          </p15:clr>
        </p15:guide>
        <p15:guide id="3" pos="456" userDrawn="1">
          <p15:clr>
            <a:srgbClr val="A4A3A4"/>
          </p15:clr>
        </p15:guide>
        <p15:guide id="6" pos="1248" userDrawn="1">
          <p15:clr>
            <a:srgbClr val="A4A3A4"/>
          </p15:clr>
        </p15:guide>
        <p15:guide id="7" pos="6432" userDrawn="1">
          <p15:clr>
            <a:srgbClr val="A4A3A4"/>
          </p15:clr>
        </p15:guide>
        <p15:guide id="11" pos="4704" userDrawn="1">
          <p15:clr>
            <a:srgbClr val="A4A3A4"/>
          </p15:clr>
        </p15:guide>
        <p15:guide id="12" pos="2976" userDrawn="1">
          <p15:clr>
            <a:srgbClr val="A4A3A4"/>
          </p15:clr>
        </p15:guide>
        <p15:guide id="13" pos="6720" userDrawn="1">
          <p15:clr>
            <a:srgbClr val="A4A3A4"/>
          </p15:clr>
        </p15:guide>
        <p15:guide id="14" pos="3940" userDrawn="1">
          <p15:clr>
            <a:srgbClr val="A4A3A4"/>
          </p15:clr>
        </p15:guide>
        <p15:guide id="15" orient="horz" pos="31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7119"/>
    <a:srgbClr val="DEE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094" autoAdjust="0"/>
  </p:normalViewPr>
  <p:slideViewPr>
    <p:cSldViewPr snapToGrid="0" snapToObjects="1">
      <p:cViewPr varScale="1">
        <p:scale>
          <a:sx n="63" d="100"/>
          <a:sy n="63" d="100"/>
        </p:scale>
        <p:origin x="76" y="132"/>
      </p:cViewPr>
      <p:guideLst>
        <p:guide pos="3864"/>
        <p:guide pos="456"/>
        <p:guide pos="1248"/>
        <p:guide pos="6432"/>
        <p:guide pos="4704"/>
        <p:guide pos="2976"/>
        <p:guide pos="6720"/>
        <p:guide pos="3940"/>
        <p:guide orient="horz" pos="3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365"/>
    </p:cViewPr>
  </p:sorterViewPr>
  <p:notesViewPr>
    <p:cSldViewPr snapToGrid="0" snapToObjects="1">
      <p:cViewPr varScale="1">
        <p:scale>
          <a:sx n="53" d="100"/>
          <a:sy n="53" d="100"/>
        </p:scale>
        <p:origin x="162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7EF05D-9E99-4C4C-BE01-E06CA04FFB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AD5983-8E36-CF46-ABAB-1EB432F05F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F1565-30EA-A74A-84A8-DD270E184FCD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C58D9-1451-8F44-8567-67BCD62B9E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41A0A-A0B9-4449-8432-5BE270A992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ECB37-1E56-A544-A6E4-AC3604C08E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88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C2439-14DA-D64F-8382-B9E5F7D571B3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247E4-8404-2A4F-B09E-5A8B6BAD8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3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247E4-8404-2A4F-B09E-5A8B6BAD8F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115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480A-540D-4670-8E78-2D4CD658B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93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6CBD5321-D151-4C3E-832D-0E4B36E3B6A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0" y="0"/>
            <a:ext cx="2980944" cy="6858000"/>
          </a:xfrm>
          <a:custGeom>
            <a:avLst/>
            <a:gdLst>
              <a:gd name="connsiteX0" fmla="*/ 0 w 2743200"/>
              <a:gd name="connsiteY0" fmla="*/ 0 h 4309164"/>
              <a:gd name="connsiteX1" fmla="*/ 2743200 w 2743200"/>
              <a:gd name="connsiteY1" fmla="*/ 0 h 4309164"/>
              <a:gd name="connsiteX2" fmla="*/ 2743200 w 2743200"/>
              <a:gd name="connsiteY2" fmla="*/ 4309164 h 4309164"/>
              <a:gd name="connsiteX3" fmla="*/ 0 w 2743200"/>
              <a:gd name="connsiteY3" fmla="*/ 4309164 h 430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4309164">
                <a:moveTo>
                  <a:pt x="0" y="0"/>
                </a:moveTo>
                <a:lnTo>
                  <a:pt x="2743200" y="0"/>
                </a:lnTo>
                <a:lnTo>
                  <a:pt x="2743200" y="4309164"/>
                </a:lnTo>
                <a:lnTo>
                  <a:pt x="0" y="4309164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1660C274-D732-3F49-8D93-A23A17916A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909" y="5347251"/>
            <a:ext cx="2905125" cy="149225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35">
            <a:extLst>
              <a:ext uri="{FF2B5EF4-FFF2-40B4-BE49-F238E27FC236}">
                <a16:creationId xmlns:a16="http://schemas.microsoft.com/office/drawing/2014/main" id="{7BA41200-0333-B344-BCA1-65C623ABF1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16255" y="4661297"/>
            <a:ext cx="2266950" cy="368454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Avenir Next LT Pro" panose="020B0504020202020204" pitchFamily="34" charset="0"/>
                <a:cs typeface="Quire Sans" panose="020B0502040400020003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E007C50D-A38F-0649-BAE7-2BF10968AE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16286" y="5029200"/>
            <a:ext cx="2266950" cy="149225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Avenir Next LT Pro" panose="020B0504020202020204" pitchFamily="34" charset="0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35">
            <a:extLst>
              <a:ext uri="{FF2B5EF4-FFF2-40B4-BE49-F238E27FC236}">
                <a16:creationId xmlns:a16="http://schemas.microsoft.com/office/drawing/2014/main" id="{5896132F-E15E-F744-A6E4-C91598E980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24347" y="4661297"/>
            <a:ext cx="2266950" cy="368454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Avenir Next LT Pro" panose="020B0504020202020204" pitchFamily="34" charset="0"/>
                <a:cs typeface="Quire Sans" panose="020B0502040400020003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0" name="Text Placeholder 40">
            <a:extLst>
              <a:ext uri="{FF2B5EF4-FFF2-40B4-BE49-F238E27FC236}">
                <a16:creationId xmlns:a16="http://schemas.microsoft.com/office/drawing/2014/main" id="{920BBB27-96CB-D24D-A2C9-88BC40FC9E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24378" y="5029200"/>
            <a:ext cx="2266950" cy="149225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Avenir Next LT Pro" panose="020B0504020202020204" pitchFamily="34" charset="0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E628B2FA-E8C2-45B1-A4E7-55BA8A6D3FB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066314" y="0"/>
            <a:ext cx="2980944" cy="6890301"/>
          </a:xfrm>
          <a:custGeom>
            <a:avLst/>
            <a:gdLst>
              <a:gd name="connsiteX0" fmla="*/ 0 w 2743200"/>
              <a:gd name="connsiteY0" fmla="*/ 0 h 4309164"/>
              <a:gd name="connsiteX1" fmla="*/ 2743200 w 2743200"/>
              <a:gd name="connsiteY1" fmla="*/ 0 h 4309164"/>
              <a:gd name="connsiteX2" fmla="*/ 2743200 w 2743200"/>
              <a:gd name="connsiteY2" fmla="*/ 4309164 h 4309164"/>
              <a:gd name="connsiteX3" fmla="*/ 0 w 2743200"/>
              <a:gd name="connsiteY3" fmla="*/ 4309164 h 430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4309164">
                <a:moveTo>
                  <a:pt x="0" y="0"/>
                </a:moveTo>
                <a:lnTo>
                  <a:pt x="2743200" y="0"/>
                </a:lnTo>
                <a:lnTo>
                  <a:pt x="2743200" y="4309164"/>
                </a:lnTo>
                <a:lnTo>
                  <a:pt x="0" y="4309164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AC65CA8-FBD6-4544-9699-082D0C24665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211056" y="-16151"/>
            <a:ext cx="2980944" cy="6906451"/>
          </a:xfrm>
          <a:custGeom>
            <a:avLst/>
            <a:gdLst>
              <a:gd name="connsiteX0" fmla="*/ 0 w 2743200"/>
              <a:gd name="connsiteY0" fmla="*/ 0 h 4309164"/>
              <a:gd name="connsiteX1" fmla="*/ 2743200 w 2743200"/>
              <a:gd name="connsiteY1" fmla="*/ 0 h 4309164"/>
              <a:gd name="connsiteX2" fmla="*/ 2743200 w 2743200"/>
              <a:gd name="connsiteY2" fmla="*/ 4309164 h 4309164"/>
              <a:gd name="connsiteX3" fmla="*/ 0 w 2743200"/>
              <a:gd name="connsiteY3" fmla="*/ 4309164 h 430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4309164">
                <a:moveTo>
                  <a:pt x="0" y="0"/>
                </a:moveTo>
                <a:lnTo>
                  <a:pt x="2743200" y="0"/>
                </a:lnTo>
                <a:lnTo>
                  <a:pt x="2743200" y="4309164"/>
                </a:lnTo>
                <a:lnTo>
                  <a:pt x="0" y="4309164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D2BF187D-B7D0-4CCD-8588-3F7968506BE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39245" y="-1"/>
            <a:ext cx="2980944" cy="6890301"/>
          </a:xfrm>
          <a:custGeom>
            <a:avLst/>
            <a:gdLst>
              <a:gd name="connsiteX0" fmla="*/ 0 w 2743200"/>
              <a:gd name="connsiteY0" fmla="*/ 0 h 4309164"/>
              <a:gd name="connsiteX1" fmla="*/ 2743200 w 2743200"/>
              <a:gd name="connsiteY1" fmla="*/ 0 h 4309164"/>
              <a:gd name="connsiteX2" fmla="*/ 2743200 w 2743200"/>
              <a:gd name="connsiteY2" fmla="*/ 4309164 h 4309164"/>
              <a:gd name="connsiteX3" fmla="*/ 0 w 2743200"/>
              <a:gd name="connsiteY3" fmla="*/ 4309164 h 430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4309164">
                <a:moveTo>
                  <a:pt x="0" y="0"/>
                </a:moveTo>
                <a:lnTo>
                  <a:pt x="2743200" y="0"/>
                </a:lnTo>
                <a:lnTo>
                  <a:pt x="2743200" y="4309164"/>
                </a:lnTo>
                <a:lnTo>
                  <a:pt x="0" y="4309164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Text Placeholder 40">
            <a:extLst>
              <a:ext uri="{FF2B5EF4-FFF2-40B4-BE49-F238E27FC236}">
                <a16:creationId xmlns:a16="http://schemas.microsoft.com/office/drawing/2014/main" id="{69D11BE2-450D-4639-9BAF-E3CA9B99AFD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04741" y="5379001"/>
            <a:ext cx="2905125" cy="149225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0">
            <a:extLst>
              <a:ext uri="{FF2B5EF4-FFF2-40B4-BE49-F238E27FC236}">
                <a16:creationId xmlns:a16="http://schemas.microsoft.com/office/drawing/2014/main" id="{CF6D08BF-7D2B-4D8D-88E0-F86C05580F6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52959" y="5366301"/>
            <a:ext cx="2905125" cy="149225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0">
            <a:extLst>
              <a:ext uri="{FF2B5EF4-FFF2-40B4-BE49-F238E27FC236}">
                <a16:creationId xmlns:a16="http://schemas.microsoft.com/office/drawing/2014/main" id="{F7CB76F0-F684-4F7B-8C85-06004AB6F99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219791" y="5398051"/>
            <a:ext cx="2905125" cy="149225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7214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9">
            <a:extLst>
              <a:ext uri="{FF2B5EF4-FFF2-40B4-BE49-F238E27FC236}">
                <a16:creationId xmlns:a16="http://schemas.microsoft.com/office/drawing/2014/main" id="{A0D5D986-C419-0F4C-96A1-FA562308F147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874166" y="1679677"/>
            <a:ext cx="1828800" cy="2286000"/>
          </a:xfrm>
          <a:prstGeom prst="rect">
            <a:avLst/>
          </a:prstGeom>
          <a:solidFill>
            <a:schemeClr val="accent4"/>
          </a:solidFill>
          <a:ln w="25400" cap="sq">
            <a:noFill/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39">
            <a:extLst>
              <a:ext uri="{FF2B5EF4-FFF2-40B4-BE49-F238E27FC236}">
                <a16:creationId xmlns:a16="http://schemas.microsoft.com/office/drawing/2014/main" id="{E4581F00-1C05-4544-A629-4955F1DF4AFE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6441985" y="4271618"/>
            <a:ext cx="1385077" cy="1410519"/>
          </a:xfrm>
          <a:prstGeom prst="rect">
            <a:avLst/>
          </a:prstGeom>
          <a:solidFill>
            <a:schemeClr val="accent4"/>
          </a:solidFill>
          <a:ln w="25400" cap="sq">
            <a:noFill/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39">
            <a:extLst>
              <a:ext uri="{FF2B5EF4-FFF2-40B4-BE49-F238E27FC236}">
                <a16:creationId xmlns:a16="http://schemas.microsoft.com/office/drawing/2014/main" id="{5098A28E-BEBF-F143-BA54-BC2D15DBDB38}"/>
              </a:ext>
            </a:extLst>
          </p:cNvPr>
          <p:cNvSpPr>
            <a:spLocks noGrp="1"/>
          </p:cNvSpPr>
          <p:nvPr userDrawn="1">
            <p:ph type="pic" sz="quarter" idx="18"/>
          </p:nvPr>
        </p:nvSpPr>
        <p:spPr>
          <a:xfrm>
            <a:off x="2962348" y="2593231"/>
            <a:ext cx="1371600" cy="1371600"/>
          </a:xfrm>
          <a:prstGeom prst="rect">
            <a:avLst/>
          </a:prstGeom>
          <a:solidFill>
            <a:schemeClr val="accent4"/>
          </a:solidFill>
          <a:ln w="25400" cap="sq">
            <a:noFill/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39">
            <a:extLst>
              <a:ext uri="{FF2B5EF4-FFF2-40B4-BE49-F238E27FC236}">
                <a16:creationId xmlns:a16="http://schemas.microsoft.com/office/drawing/2014/main" id="{37B4216E-E201-2341-B3A7-4A2D17CD106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48628" y="4271567"/>
            <a:ext cx="1371600" cy="1371600"/>
          </a:xfrm>
          <a:prstGeom prst="rect">
            <a:avLst/>
          </a:prstGeom>
          <a:solidFill>
            <a:schemeClr val="accent4"/>
          </a:solidFill>
          <a:ln w="25400" cap="sq">
            <a:noFill/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39">
            <a:extLst>
              <a:ext uri="{FF2B5EF4-FFF2-40B4-BE49-F238E27FC236}">
                <a16:creationId xmlns:a16="http://schemas.microsoft.com/office/drawing/2014/main" id="{9B83F9B1-9268-1B43-8745-5D591D6308D5}"/>
              </a:ext>
            </a:extLst>
          </p:cNvPr>
          <p:cNvSpPr>
            <a:spLocks noGrp="1"/>
          </p:cNvSpPr>
          <p:nvPr userDrawn="1">
            <p:ph type="pic" sz="quarter" idx="20"/>
          </p:nvPr>
        </p:nvSpPr>
        <p:spPr>
          <a:xfrm>
            <a:off x="3084492" y="4273728"/>
            <a:ext cx="1463040" cy="1828800"/>
          </a:xfrm>
          <a:prstGeom prst="rect">
            <a:avLst/>
          </a:prstGeom>
          <a:solidFill>
            <a:schemeClr val="accent4"/>
          </a:solidFill>
          <a:ln w="25400" cap="sq">
            <a:noFill/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39">
            <a:extLst>
              <a:ext uri="{FF2B5EF4-FFF2-40B4-BE49-F238E27FC236}">
                <a16:creationId xmlns:a16="http://schemas.microsoft.com/office/drawing/2014/main" id="{88B9784B-7700-5142-ACAD-0166CD9BC4F3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4595370" y="2138780"/>
            <a:ext cx="1371600" cy="1828800"/>
          </a:xfrm>
          <a:prstGeom prst="rect">
            <a:avLst/>
          </a:prstGeom>
          <a:solidFill>
            <a:schemeClr val="accent4"/>
          </a:solidFill>
          <a:ln w="25400" cap="sq">
            <a:noFill/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39">
            <a:extLst>
              <a:ext uri="{FF2B5EF4-FFF2-40B4-BE49-F238E27FC236}">
                <a16:creationId xmlns:a16="http://schemas.microsoft.com/office/drawing/2014/main" id="{61EDA7C5-3532-0044-AD29-875AFBACFBC7}"/>
              </a:ext>
            </a:extLst>
          </p:cNvPr>
          <p:cNvSpPr>
            <a:spLocks noGrp="1"/>
          </p:cNvSpPr>
          <p:nvPr userDrawn="1">
            <p:ph type="pic" sz="quarter" idx="23"/>
          </p:nvPr>
        </p:nvSpPr>
        <p:spPr>
          <a:xfrm>
            <a:off x="4811175" y="4271183"/>
            <a:ext cx="1371600" cy="1645920"/>
          </a:xfrm>
          <a:prstGeom prst="rect">
            <a:avLst/>
          </a:prstGeom>
          <a:solidFill>
            <a:schemeClr val="accent4"/>
          </a:solidFill>
          <a:ln w="25400" cap="sq">
            <a:noFill/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39">
            <a:extLst>
              <a:ext uri="{FF2B5EF4-FFF2-40B4-BE49-F238E27FC236}">
                <a16:creationId xmlns:a16="http://schemas.microsoft.com/office/drawing/2014/main" id="{29969057-F7F6-774B-82B9-DB4E8767FBA7}"/>
              </a:ext>
            </a:extLst>
          </p:cNvPr>
          <p:cNvSpPr>
            <a:spLocks noGrp="1"/>
          </p:cNvSpPr>
          <p:nvPr userDrawn="1">
            <p:ph type="pic" sz="quarter" idx="26"/>
          </p:nvPr>
        </p:nvSpPr>
        <p:spPr>
          <a:xfrm>
            <a:off x="10416912" y="2592371"/>
            <a:ext cx="914400" cy="1371600"/>
          </a:xfrm>
          <a:prstGeom prst="rect">
            <a:avLst/>
          </a:prstGeom>
          <a:solidFill>
            <a:schemeClr val="accent4"/>
          </a:solidFill>
          <a:ln w="25400" cap="sq">
            <a:noFill/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39">
            <a:extLst>
              <a:ext uri="{FF2B5EF4-FFF2-40B4-BE49-F238E27FC236}">
                <a16:creationId xmlns:a16="http://schemas.microsoft.com/office/drawing/2014/main" id="{B0503939-60DE-FA45-9C9F-042514467DAD}"/>
              </a:ext>
            </a:extLst>
          </p:cNvPr>
          <p:cNvSpPr>
            <a:spLocks noGrp="1"/>
          </p:cNvSpPr>
          <p:nvPr userDrawn="1">
            <p:ph type="pic" sz="quarter" idx="28"/>
          </p:nvPr>
        </p:nvSpPr>
        <p:spPr>
          <a:xfrm>
            <a:off x="6233971" y="2409042"/>
            <a:ext cx="1828800" cy="1554480"/>
          </a:xfrm>
          <a:prstGeom prst="rect">
            <a:avLst/>
          </a:prstGeom>
          <a:solidFill>
            <a:schemeClr val="accent4"/>
          </a:solidFill>
          <a:ln w="25400" cap="sq">
            <a:noFill/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9">
            <a:extLst>
              <a:ext uri="{FF2B5EF4-FFF2-40B4-BE49-F238E27FC236}">
                <a16:creationId xmlns:a16="http://schemas.microsoft.com/office/drawing/2014/main" id="{4591BB1C-D998-4E45-9A4B-4D1B33764A8C}"/>
              </a:ext>
            </a:extLst>
          </p:cNvPr>
          <p:cNvSpPr>
            <a:spLocks noGrp="1"/>
          </p:cNvSpPr>
          <p:nvPr userDrawn="1">
            <p:ph type="pic" sz="quarter" idx="29"/>
          </p:nvPr>
        </p:nvSpPr>
        <p:spPr>
          <a:xfrm>
            <a:off x="8325601" y="1953371"/>
            <a:ext cx="1828800" cy="2011680"/>
          </a:xfrm>
          <a:prstGeom prst="rect">
            <a:avLst/>
          </a:prstGeom>
          <a:solidFill>
            <a:schemeClr val="accent4"/>
          </a:solidFill>
          <a:ln w="25400" cap="sq">
            <a:noFill/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39">
            <a:extLst>
              <a:ext uri="{FF2B5EF4-FFF2-40B4-BE49-F238E27FC236}">
                <a16:creationId xmlns:a16="http://schemas.microsoft.com/office/drawing/2014/main" id="{6B017DC0-9ACE-4A4F-8B51-60255F3FFFF9}"/>
              </a:ext>
            </a:extLst>
          </p:cNvPr>
          <p:cNvSpPr>
            <a:spLocks noGrp="1"/>
          </p:cNvSpPr>
          <p:nvPr userDrawn="1">
            <p:ph type="pic" sz="quarter" idx="32"/>
          </p:nvPr>
        </p:nvSpPr>
        <p:spPr>
          <a:xfrm>
            <a:off x="8092561" y="4270068"/>
            <a:ext cx="1618488" cy="1618488"/>
          </a:xfrm>
          <a:prstGeom prst="rect">
            <a:avLst/>
          </a:prstGeom>
          <a:solidFill>
            <a:schemeClr val="accent4"/>
          </a:solidFill>
          <a:ln w="25400" cap="sq">
            <a:noFill/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39">
            <a:extLst>
              <a:ext uri="{FF2B5EF4-FFF2-40B4-BE49-F238E27FC236}">
                <a16:creationId xmlns:a16="http://schemas.microsoft.com/office/drawing/2014/main" id="{D354BC48-75FC-0A41-9344-96E4D81B9AFA}"/>
              </a:ext>
            </a:extLst>
          </p:cNvPr>
          <p:cNvSpPr>
            <a:spLocks noGrp="1"/>
          </p:cNvSpPr>
          <p:nvPr userDrawn="1">
            <p:ph type="pic" sz="quarter" idx="33"/>
          </p:nvPr>
        </p:nvSpPr>
        <p:spPr>
          <a:xfrm>
            <a:off x="9974603" y="4270974"/>
            <a:ext cx="914400" cy="1371600"/>
          </a:xfrm>
          <a:prstGeom prst="rect">
            <a:avLst/>
          </a:prstGeom>
          <a:solidFill>
            <a:schemeClr val="accent4"/>
          </a:solidFill>
          <a:ln w="25400" cap="sq">
            <a:noFill/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DC5E143A-BEE5-994E-BB90-E74BD015783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88142" y="1185213"/>
            <a:ext cx="1814824" cy="36576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0">
            <a:extLst>
              <a:ext uri="{FF2B5EF4-FFF2-40B4-BE49-F238E27FC236}">
                <a16:creationId xmlns:a16="http://schemas.microsoft.com/office/drawing/2014/main" id="{13BABDAF-7663-2948-BE21-4D55278802C3}"/>
              </a:ext>
            </a:extLst>
          </p:cNvPr>
          <p:cNvSpPr>
            <a:spLocks noGrp="1"/>
          </p:cNvSpPr>
          <p:nvPr userDrawn="1">
            <p:ph type="body" sz="quarter" idx="38"/>
          </p:nvPr>
        </p:nvSpPr>
        <p:spPr>
          <a:xfrm>
            <a:off x="2979396" y="2056436"/>
            <a:ext cx="1354551" cy="36576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40">
            <a:extLst>
              <a:ext uri="{FF2B5EF4-FFF2-40B4-BE49-F238E27FC236}">
                <a16:creationId xmlns:a16="http://schemas.microsoft.com/office/drawing/2014/main" id="{23FD9E62-4666-0247-876D-C7038639EE55}"/>
              </a:ext>
            </a:extLst>
          </p:cNvPr>
          <p:cNvSpPr>
            <a:spLocks noGrp="1"/>
          </p:cNvSpPr>
          <p:nvPr userDrawn="1">
            <p:ph type="body" sz="quarter" idx="40"/>
          </p:nvPr>
        </p:nvSpPr>
        <p:spPr>
          <a:xfrm>
            <a:off x="4599397" y="1614222"/>
            <a:ext cx="1375933" cy="36576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40">
            <a:extLst>
              <a:ext uri="{FF2B5EF4-FFF2-40B4-BE49-F238E27FC236}">
                <a16:creationId xmlns:a16="http://schemas.microsoft.com/office/drawing/2014/main" id="{B131938F-8F8C-2D48-9C7A-2902A234EC9B}"/>
              </a:ext>
            </a:extLst>
          </p:cNvPr>
          <p:cNvSpPr>
            <a:spLocks noGrp="1"/>
          </p:cNvSpPr>
          <p:nvPr userDrawn="1">
            <p:ph type="body" sz="quarter" idx="42"/>
          </p:nvPr>
        </p:nvSpPr>
        <p:spPr>
          <a:xfrm>
            <a:off x="6240233" y="1879777"/>
            <a:ext cx="1828791" cy="36576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40">
            <a:extLst>
              <a:ext uri="{FF2B5EF4-FFF2-40B4-BE49-F238E27FC236}">
                <a16:creationId xmlns:a16="http://schemas.microsoft.com/office/drawing/2014/main" id="{87542CDB-FA4C-CC46-B025-12D9F494F3B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10416912" y="2048301"/>
            <a:ext cx="914400" cy="36576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40">
            <a:extLst>
              <a:ext uri="{FF2B5EF4-FFF2-40B4-BE49-F238E27FC236}">
                <a16:creationId xmlns:a16="http://schemas.microsoft.com/office/drawing/2014/main" id="{1383036F-629D-034B-9CB0-2E369F94668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464613" y="5804629"/>
            <a:ext cx="1310309" cy="36576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0">
            <a:extLst>
              <a:ext uri="{FF2B5EF4-FFF2-40B4-BE49-F238E27FC236}">
                <a16:creationId xmlns:a16="http://schemas.microsoft.com/office/drawing/2014/main" id="{EAF77AAB-07ED-6E43-BBC8-4BE10F6871A0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3093086" y="6269372"/>
            <a:ext cx="1433569" cy="36576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40">
            <a:extLst>
              <a:ext uri="{FF2B5EF4-FFF2-40B4-BE49-F238E27FC236}">
                <a16:creationId xmlns:a16="http://schemas.microsoft.com/office/drawing/2014/main" id="{EFECD9BD-7A12-3B4C-9402-F8A5C4AFA15B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4817663" y="6091787"/>
            <a:ext cx="1385076" cy="36576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Text Placeholder 40">
            <a:extLst>
              <a:ext uri="{FF2B5EF4-FFF2-40B4-BE49-F238E27FC236}">
                <a16:creationId xmlns:a16="http://schemas.microsoft.com/office/drawing/2014/main" id="{0CFF261A-DC73-B54A-BCF7-FA2E3A9E3403}"/>
              </a:ext>
            </a:extLst>
          </p:cNvPr>
          <p:cNvSpPr>
            <a:spLocks noGrp="1"/>
          </p:cNvSpPr>
          <p:nvPr userDrawn="1">
            <p:ph type="body" sz="quarter" idx="56"/>
          </p:nvPr>
        </p:nvSpPr>
        <p:spPr>
          <a:xfrm>
            <a:off x="8110049" y="6034966"/>
            <a:ext cx="1564951" cy="36576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Text Placeholder 40">
            <a:extLst>
              <a:ext uri="{FF2B5EF4-FFF2-40B4-BE49-F238E27FC236}">
                <a16:creationId xmlns:a16="http://schemas.microsoft.com/office/drawing/2014/main" id="{8438730E-FE79-E640-BA4D-65DF1CAAD834}"/>
              </a:ext>
            </a:extLst>
          </p:cNvPr>
          <p:cNvSpPr>
            <a:spLocks noGrp="1"/>
          </p:cNvSpPr>
          <p:nvPr userDrawn="1">
            <p:ph type="body" sz="quarter" idx="58"/>
          </p:nvPr>
        </p:nvSpPr>
        <p:spPr>
          <a:xfrm>
            <a:off x="6447209" y="5856627"/>
            <a:ext cx="1351890" cy="36576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0880DF4C-FD23-AC49-B88F-9371419CD77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0478"/>
            <a:ext cx="10515600" cy="1055661"/>
          </a:xfrm>
        </p:spPr>
        <p:txBody>
          <a:bodyPr>
            <a:normAutofit/>
          </a:bodyPr>
          <a:lstStyle>
            <a:lvl1pPr algn="ctr">
              <a:defRPr sz="4400" cap="all" spc="3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Quire Sans" panose="020B05020404000200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5" name="Text Placeholder 40">
            <a:extLst>
              <a:ext uri="{FF2B5EF4-FFF2-40B4-BE49-F238E27FC236}">
                <a16:creationId xmlns:a16="http://schemas.microsoft.com/office/drawing/2014/main" id="{85E25D44-FC0C-435E-BF7B-14752FA25561}"/>
              </a:ext>
            </a:extLst>
          </p:cNvPr>
          <p:cNvSpPr>
            <a:spLocks noGrp="1"/>
          </p:cNvSpPr>
          <p:nvPr userDrawn="1">
            <p:ph type="body" sz="quarter" idx="62"/>
          </p:nvPr>
        </p:nvSpPr>
        <p:spPr>
          <a:xfrm>
            <a:off x="8325957" y="1433636"/>
            <a:ext cx="1728763" cy="36576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2EA015-58E8-43A2-B7EC-D8C1F18F8306}"/>
              </a:ext>
            </a:extLst>
          </p:cNvPr>
          <p:cNvCxnSpPr/>
          <p:nvPr userDrawn="1"/>
        </p:nvCxnSpPr>
        <p:spPr>
          <a:xfrm>
            <a:off x="609600" y="4114800"/>
            <a:ext cx="109347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 Placeholder 40">
            <a:extLst>
              <a:ext uri="{FF2B5EF4-FFF2-40B4-BE49-F238E27FC236}">
                <a16:creationId xmlns:a16="http://schemas.microsoft.com/office/drawing/2014/main" id="{CDACF23D-B8CB-42D6-919A-C39072433B58}"/>
              </a:ext>
            </a:extLst>
          </p:cNvPr>
          <p:cNvSpPr>
            <a:spLocks noGrp="1"/>
          </p:cNvSpPr>
          <p:nvPr userDrawn="1">
            <p:ph type="body" sz="quarter" idx="63"/>
          </p:nvPr>
        </p:nvSpPr>
        <p:spPr>
          <a:xfrm>
            <a:off x="9974603" y="5809884"/>
            <a:ext cx="868863" cy="36576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2C17230-CC9B-425B-841A-FED9731E9A84}"/>
              </a:ext>
            </a:extLst>
          </p:cNvPr>
          <p:cNvCxnSpPr>
            <a:cxnSpLocks/>
          </p:cNvCxnSpPr>
          <p:nvPr userDrawn="1"/>
        </p:nvCxnSpPr>
        <p:spPr>
          <a:xfrm flipV="1">
            <a:off x="9839068" y="4117099"/>
            <a:ext cx="0" cy="21052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3780F6A-5880-4F5D-9BD8-AC6E8F96CCF6}"/>
              </a:ext>
            </a:extLst>
          </p:cNvPr>
          <p:cNvCxnSpPr>
            <a:cxnSpLocks/>
          </p:cNvCxnSpPr>
          <p:nvPr userDrawn="1"/>
        </p:nvCxnSpPr>
        <p:spPr>
          <a:xfrm flipV="1">
            <a:off x="1320578" y="4126822"/>
            <a:ext cx="0" cy="204882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732EC56-97F1-4E98-88CA-683D41345203}"/>
              </a:ext>
            </a:extLst>
          </p:cNvPr>
          <p:cNvCxnSpPr>
            <a:cxnSpLocks/>
          </p:cNvCxnSpPr>
          <p:nvPr userDrawn="1"/>
        </p:nvCxnSpPr>
        <p:spPr>
          <a:xfrm flipV="1">
            <a:off x="2953030" y="4115934"/>
            <a:ext cx="0" cy="251919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EAFB73D-1F1C-422F-9A46-F294F5A77046}"/>
              </a:ext>
            </a:extLst>
          </p:cNvPr>
          <p:cNvCxnSpPr>
            <a:cxnSpLocks/>
          </p:cNvCxnSpPr>
          <p:nvPr userDrawn="1"/>
        </p:nvCxnSpPr>
        <p:spPr>
          <a:xfrm flipV="1">
            <a:off x="7958031" y="4118582"/>
            <a:ext cx="0" cy="228214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432EB6E-1D77-4B82-9432-AFBCDA971A6E}"/>
              </a:ext>
            </a:extLst>
          </p:cNvPr>
          <p:cNvCxnSpPr>
            <a:cxnSpLocks/>
          </p:cNvCxnSpPr>
          <p:nvPr userDrawn="1"/>
        </p:nvCxnSpPr>
        <p:spPr>
          <a:xfrm flipV="1">
            <a:off x="746692" y="1185213"/>
            <a:ext cx="0" cy="293092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5A04528-D9CC-47A5-913D-847B2A5C0E67}"/>
              </a:ext>
            </a:extLst>
          </p:cNvPr>
          <p:cNvCxnSpPr>
            <a:cxnSpLocks/>
          </p:cNvCxnSpPr>
          <p:nvPr userDrawn="1"/>
        </p:nvCxnSpPr>
        <p:spPr>
          <a:xfrm flipV="1">
            <a:off x="2833403" y="2036324"/>
            <a:ext cx="0" cy="205858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CFED700-4B6C-4999-9CC8-31B91A8D6A6C}"/>
              </a:ext>
            </a:extLst>
          </p:cNvPr>
          <p:cNvCxnSpPr>
            <a:cxnSpLocks/>
          </p:cNvCxnSpPr>
          <p:nvPr userDrawn="1"/>
        </p:nvCxnSpPr>
        <p:spPr>
          <a:xfrm flipV="1">
            <a:off x="4466797" y="1614222"/>
            <a:ext cx="0" cy="248068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6FA512F-1AA5-42F9-A7E9-2C7C2633D5B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87451" y="2057400"/>
            <a:ext cx="0" cy="205395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486097A-CEC6-4151-97CD-6B22EE01EF82}"/>
              </a:ext>
            </a:extLst>
          </p:cNvPr>
          <p:cNvCxnSpPr>
            <a:cxnSpLocks/>
          </p:cNvCxnSpPr>
          <p:nvPr userDrawn="1"/>
        </p:nvCxnSpPr>
        <p:spPr>
          <a:xfrm flipV="1">
            <a:off x="6312225" y="4109483"/>
            <a:ext cx="0" cy="211290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2683905-5CDD-4D76-8FBC-73310623BFE4}"/>
              </a:ext>
            </a:extLst>
          </p:cNvPr>
          <p:cNvCxnSpPr>
            <a:cxnSpLocks/>
          </p:cNvCxnSpPr>
          <p:nvPr userDrawn="1"/>
        </p:nvCxnSpPr>
        <p:spPr>
          <a:xfrm flipV="1">
            <a:off x="8198195" y="1433636"/>
            <a:ext cx="0" cy="267594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B544E8C-F5F7-4630-B082-347345B29D7E}"/>
              </a:ext>
            </a:extLst>
          </p:cNvPr>
          <p:cNvCxnSpPr>
            <a:cxnSpLocks/>
          </p:cNvCxnSpPr>
          <p:nvPr userDrawn="1"/>
        </p:nvCxnSpPr>
        <p:spPr>
          <a:xfrm flipV="1">
            <a:off x="6101592" y="1879777"/>
            <a:ext cx="0" cy="223337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94C5E76-01E6-4E19-95DF-2B60197F36D0}"/>
              </a:ext>
            </a:extLst>
          </p:cNvPr>
          <p:cNvCxnSpPr>
            <a:cxnSpLocks/>
          </p:cNvCxnSpPr>
          <p:nvPr userDrawn="1"/>
        </p:nvCxnSpPr>
        <p:spPr>
          <a:xfrm flipV="1">
            <a:off x="4678263" y="4115815"/>
            <a:ext cx="0" cy="234173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774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496" userDrawn="1">
          <p15:clr>
            <a:srgbClr val="FBAE40"/>
          </p15:clr>
        </p15:guide>
        <p15:guide id="3" orient="horz" pos="2592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orient="horz" pos="268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DC5E143A-BEE5-994E-BB90-E74BD015783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 flipH="1">
            <a:off x="785375" y="5414355"/>
            <a:ext cx="2404872" cy="583651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0880DF4C-FD23-AC49-B88F-9371419CD77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238683"/>
            <a:ext cx="10515600" cy="1055661"/>
          </a:xfrm>
        </p:spPr>
        <p:txBody>
          <a:bodyPr>
            <a:normAutofit/>
          </a:bodyPr>
          <a:lstStyle>
            <a:lvl1pPr algn="ctr">
              <a:defRPr sz="4400" cap="all" spc="3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Quire Sans" panose="020B05020404000200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E8C0E44-6F66-47BB-B4FB-A249D4573134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842255" y="1811269"/>
            <a:ext cx="2286000" cy="2286000"/>
          </a:xfrm>
          <a:prstGeom prst="ellipse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3A1370B6-14D4-4594-B97A-38793907C960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3588363" y="1788934"/>
            <a:ext cx="2286000" cy="2286000"/>
          </a:xfrm>
          <a:prstGeom prst="ellipse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0F46AE27-6542-4B77-B1F2-96E318870148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6265269" y="1811269"/>
            <a:ext cx="2286000" cy="2286000"/>
          </a:xfrm>
          <a:prstGeom prst="ellipse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B09C1DAE-4DEA-4BC7-951F-974817EAF962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9044035" y="1788934"/>
            <a:ext cx="2286000" cy="2286000"/>
          </a:xfrm>
          <a:prstGeom prst="ellipse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ABD590-7651-4B1E-AA71-F2796E7CAF74}"/>
              </a:ext>
            </a:extLst>
          </p:cNvPr>
          <p:cNvCxnSpPr>
            <a:cxnSpLocks/>
          </p:cNvCxnSpPr>
          <p:nvPr userDrawn="1"/>
        </p:nvCxnSpPr>
        <p:spPr>
          <a:xfrm>
            <a:off x="609600" y="4569524"/>
            <a:ext cx="109347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07ED0B2-69FA-41D1-A4B6-B19C186285BD}"/>
              </a:ext>
            </a:extLst>
          </p:cNvPr>
          <p:cNvSpPr/>
          <p:nvPr userDrawn="1"/>
        </p:nvSpPr>
        <p:spPr>
          <a:xfrm>
            <a:off x="1943688" y="4535424"/>
            <a:ext cx="82296" cy="822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8ADBF2-BE87-4E98-9931-54C5E13FA6EC}"/>
              </a:ext>
            </a:extLst>
          </p:cNvPr>
          <p:cNvSpPr/>
          <p:nvPr userDrawn="1"/>
        </p:nvSpPr>
        <p:spPr>
          <a:xfrm>
            <a:off x="4708710" y="4535424"/>
            <a:ext cx="82296" cy="822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31C0536-B3F1-4D0B-9115-745A88F3B4D1}"/>
              </a:ext>
            </a:extLst>
          </p:cNvPr>
          <p:cNvSpPr/>
          <p:nvPr userDrawn="1"/>
        </p:nvSpPr>
        <p:spPr>
          <a:xfrm>
            <a:off x="7431317" y="4535424"/>
            <a:ext cx="82296" cy="822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F4CD67-2DA7-4511-9830-AE060D63023E}"/>
              </a:ext>
            </a:extLst>
          </p:cNvPr>
          <p:cNvSpPr/>
          <p:nvPr userDrawn="1"/>
        </p:nvSpPr>
        <p:spPr>
          <a:xfrm>
            <a:off x="10173157" y="4535424"/>
            <a:ext cx="82296" cy="822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 Placeholder 40">
            <a:extLst>
              <a:ext uri="{FF2B5EF4-FFF2-40B4-BE49-F238E27FC236}">
                <a16:creationId xmlns:a16="http://schemas.microsoft.com/office/drawing/2014/main" id="{4E5C5BEC-B2F8-4CDE-89DF-A4180A410DBB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 flipH="1">
            <a:off x="3522860" y="5421567"/>
            <a:ext cx="2404872" cy="583651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40">
            <a:extLst>
              <a:ext uri="{FF2B5EF4-FFF2-40B4-BE49-F238E27FC236}">
                <a16:creationId xmlns:a16="http://schemas.microsoft.com/office/drawing/2014/main" id="{9B49DDA6-1EF2-4BAC-953D-6CE88BB36004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3514449" y="4842196"/>
            <a:ext cx="2408461" cy="532359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ADD DAY</a:t>
            </a:r>
          </a:p>
        </p:txBody>
      </p:sp>
      <p:sp>
        <p:nvSpPr>
          <p:cNvPr id="75" name="Text Placeholder 40">
            <a:extLst>
              <a:ext uri="{FF2B5EF4-FFF2-40B4-BE49-F238E27FC236}">
                <a16:creationId xmlns:a16="http://schemas.microsoft.com/office/drawing/2014/main" id="{A8DE86EB-861A-40B4-855D-6632A39EA44B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 flipH="1">
            <a:off x="6271782" y="5413205"/>
            <a:ext cx="2404872" cy="583651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40">
            <a:extLst>
              <a:ext uri="{FF2B5EF4-FFF2-40B4-BE49-F238E27FC236}">
                <a16:creationId xmlns:a16="http://schemas.microsoft.com/office/drawing/2014/main" id="{34BE35EC-7B2A-48EE-88C8-0E94CB38F4F0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 flipH="1">
            <a:off x="9009267" y="5420417"/>
            <a:ext cx="2404872" cy="583651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0">
            <a:extLst>
              <a:ext uri="{FF2B5EF4-FFF2-40B4-BE49-F238E27FC236}">
                <a16:creationId xmlns:a16="http://schemas.microsoft.com/office/drawing/2014/main" id="{FA5F372F-8E4D-B04E-9C7C-D80CA3A4BBED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62105" y="4842196"/>
            <a:ext cx="2408461" cy="532359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ADD DAY</a:t>
            </a:r>
          </a:p>
        </p:txBody>
      </p:sp>
      <p:sp>
        <p:nvSpPr>
          <p:cNvPr id="24" name="Text Placeholder 40">
            <a:extLst>
              <a:ext uri="{FF2B5EF4-FFF2-40B4-BE49-F238E27FC236}">
                <a16:creationId xmlns:a16="http://schemas.microsoft.com/office/drawing/2014/main" id="{C7DEF3EF-F7F3-6C49-8C13-DFC073F12DF1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266793" y="4842196"/>
            <a:ext cx="2408461" cy="532359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ADD DAY</a:t>
            </a:r>
          </a:p>
        </p:txBody>
      </p:sp>
      <p:sp>
        <p:nvSpPr>
          <p:cNvPr id="25" name="Text Placeholder 40">
            <a:extLst>
              <a:ext uri="{FF2B5EF4-FFF2-40B4-BE49-F238E27FC236}">
                <a16:creationId xmlns:a16="http://schemas.microsoft.com/office/drawing/2014/main" id="{5CD55E61-7AF4-6345-9A02-7735844551A6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9009993" y="4842196"/>
            <a:ext cx="2408461" cy="532359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ADD DAY</a:t>
            </a:r>
          </a:p>
        </p:txBody>
      </p:sp>
    </p:spTree>
    <p:extLst>
      <p:ext uri="{BB962C8B-B14F-4D97-AF65-F5344CB8AC3E}">
        <p14:creationId xmlns:p14="http://schemas.microsoft.com/office/powerpoint/2010/main" val="1887340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240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1248" userDrawn="1">
          <p15:clr>
            <a:srgbClr val="FBAE40"/>
          </p15:clr>
        </p15:guide>
        <p15:guide id="5" pos="2976" userDrawn="1">
          <p15:clr>
            <a:srgbClr val="FBAE40"/>
          </p15:clr>
        </p15:guide>
        <p15:guide id="6" pos="4704" userDrawn="1">
          <p15:clr>
            <a:srgbClr val="FBAE40"/>
          </p15:clr>
        </p15:guide>
        <p15:guide id="7" pos="6432" userDrawn="1">
          <p15:clr>
            <a:srgbClr val="FBAE40"/>
          </p15:clr>
        </p15:guide>
        <p15:guide id="8" pos="2016" userDrawn="1">
          <p15:clr>
            <a:srgbClr val="FBAE40"/>
          </p15:clr>
        </p15:guide>
        <p15:guide id="9" pos="480" userDrawn="1">
          <p15:clr>
            <a:srgbClr val="FBAE40"/>
          </p15:clr>
        </p15:guide>
        <p15:guide id="10" pos="3744" userDrawn="1">
          <p15:clr>
            <a:srgbClr val="FBAE40"/>
          </p15:clr>
        </p15:guide>
        <p15:guide id="11" pos="5472" userDrawn="1">
          <p15:clr>
            <a:srgbClr val="FBAE40"/>
          </p15:clr>
        </p15:guide>
        <p15:guide id="12" pos="7200" userDrawn="1">
          <p15:clr>
            <a:srgbClr val="FBAE40"/>
          </p15:clr>
        </p15:guide>
        <p15:guide id="13" pos="3940" userDrawn="1">
          <p15:clr>
            <a:srgbClr val="FBAE40"/>
          </p15:clr>
        </p15:guide>
        <p15:guide id="14" pos="220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1DF0F3-C079-C84B-9C58-3DDBE8145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F2667-6DD9-0642-A43E-199683DAE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35E4A-D0B1-EF41-BF9B-21700FB76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67770-5F3A-3F40-811E-26D0D13AE291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3B60F-C16C-6740-B053-CDEAE07AB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5A191-3EE7-C843-8415-B39D51B77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EAFFA-AB8A-8141-91DB-5D42F687FA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6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4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Quire Sans" panose="020B05020404000200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Quire Sans" panose="020B05020404000200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Quire Sans" panose="020B05020404000200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Quire Sans" panose="020B05020404000200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Quire Sans" panose="020B05020404000200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Quire Sans" panose="020B05020404000200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7272" userDrawn="1">
          <p15:clr>
            <a:srgbClr val="F26B43"/>
          </p15:clr>
        </p15:guide>
        <p15:guide id="3" pos="5568" userDrawn="1">
          <p15:clr>
            <a:srgbClr val="F26B43"/>
          </p15:clr>
        </p15:guide>
        <p15:guide id="4" pos="2112" userDrawn="1">
          <p15:clr>
            <a:srgbClr val="F26B43"/>
          </p15:clr>
        </p15:guide>
        <p15:guide id="5" pos="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>
            <a:extLst>
              <a:ext uri="{FF2B5EF4-FFF2-40B4-BE49-F238E27FC236}">
                <a16:creationId xmlns:a16="http://schemas.microsoft.com/office/drawing/2014/main" id="{D3DF2CA2-758D-604E-A529-441F60A18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19"/>
            <a:ext cx="10515600" cy="837182"/>
          </a:xfrm>
        </p:spPr>
        <p:txBody>
          <a:bodyPr/>
          <a:lstStyle/>
          <a:p>
            <a:r>
              <a:rPr lang="en-US" dirty="0"/>
              <a:t>NEWSLETTER</a:t>
            </a:r>
          </a:p>
        </p:txBody>
      </p:sp>
      <p:pic>
        <p:nvPicPr>
          <p:cNvPr id="152" name="Picture Placeholder 151">
            <a:extLst>
              <a:ext uri="{FF2B5EF4-FFF2-40B4-BE49-F238E27FC236}">
                <a16:creationId xmlns:a16="http://schemas.microsoft.com/office/drawing/2014/main" id="{D1C9C448-E6EF-4076-BFB0-B4DD72DDF5D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/>
          <a:stretch/>
        </p:blipFill>
        <p:spPr>
          <a:xfrm>
            <a:off x="1438403" y="4289011"/>
            <a:ext cx="1371600" cy="1371600"/>
          </a:xfrm>
        </p:spPr>
      </p:pic>
      <p:pic>
        <p:nvPicPr>
          <p:cNvPr id="172" name="Picture Placeholder 171">
            <a:extLst>
              <a:ext uri="{FF2B5EF4-FFF2-40B4-BE49-F238E27FC236}">
                <a16:creationId xmlns:a16="http://schemas.microsoft.com/office/drawing/2014/main" id="{BBE7A434-BE3F-444F-87F8-394D0E7F1539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/>
          <a:srcRect t="378" b="378"/>
          <a:stretch/>
        </p:blipFill>
        <p:spPr/>
      </p:pic>
      <p:pic>
        <p:nvPicPr>
          <p:cNvPr id="174" name="Picture Placeholder 173">
            <a:extLst>
              <a:ext uri="{FF2B5EF4-FFF2-40B4-BE49-F238E27FC236}">
                <a16:creationId xmlns:a16="http://schemas.microsoft.com/office/drawing/2014/main" id="{5E8B01DC-CC13-4823-84DD-1A2F20B7792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 l="12484" r="12484"/>
          <a:stretch/>
        </p:blipFill>
        <p:spPr/>
      </p:pic>
      <p:pic>
        <p:nvPicPr>
          <p:cNvPr id="176" name="Picture Placeholder 175">
            <a:extLst>
              <a:ext uri="{FF2B5EF4-FFF2-40B4-BE49-F238E27FC236}">
                <a16:creationId xmlns:a16="http://schemas.microsoft.com/office/drawing/2014/main" id="{3D7FD5CB-C7B4-4E14-9806-75FB2B2B2B6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6"/>
          <a:srcRect l="23837" r="23837"/>
          <a:stretch/>
        </p:blipFill>
        <p:spPr>
          <a:xfrm>
            <a:off x="9974603" y="4270974"/>
            <a:ext cx="1399344" cy="1371600"/>
          </a:xfrm>
        </p:spPr>
      </p:pic>
      <p:pic>
        <p:nvPicPr>
          <p:cNvPr id="168" name="Picture Placeholder 167">
            <a:extLst>
              <a:ext uri="{FF2B5EF4-FFF2-40B4-BE49-F238E27FC236}">
                <a16:creationId xmlns:a16="http://schemas.microsoft.com/office/drawing/2014/main" id="{4B7E098E-9ED5-4DD8-A2CD-77B584F6D1D6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7"/>
          <a:srcRect l="11226" r="11226"/>
          <a:stretch/>
        </p:blipFill>
        <p:spPr/>
      </p:pic>
      <p:pic>
        <p:nvPicPr>
          <p:cNvPr id="170" name="Picture Placeholder 169">
            <a:extLst>
              <a:ext uri="{FF2B5EF4-FFF2-40B4-BE49-F238E27FC236}">
                <a16:creationId xmlns:a16="http://schemas.microsoft.com/office/drawing/2014/main" id="{DCDA033D-499A-46E6-9D65-D9E3310DEE06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8"/>
          <a:srcRect t="16764" b="16764"/>
          <a:stretch/>
        </p:blipFill>
        <p:spPr/>
      </p:pic>
      <p:pic>
        <p:nvPicPr>
          <p:cNvPr id="162" name="Picture Placeholder 161">
            <a:extLst>
              <a:ext uri="{FF2B5EF4-FFF2-40B4-BE49-F238E27FC236}">
                <a16:creationId xmlns:a16="http://schemas.microsoft.com/office/drawing/2014/main" id="{832031A1-1F79-4C1F-9A52-DC45208305AE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9"/>
          <a:srcRect t="7151" b="7151"/>
          <a:stretch/>
        </p:blipFill>
        <p:spPr>
          <a:xfrm>
            <a:off x="3056240" y="4270068"/>
            <a:ext cx="1489436" cy="1638380"/>
          </a:xfrm>
        </p:spPr>
      </p:pic>
      <p:pic>
        <p:nvPicPr>
          <p:cNvPr id="164" name="Picture Placeholder 163">
            <a:extLst>
              <a:ext uri="{FF2B5EF4-FFF2-40B4-BE49-F238E27FC236}">
                <a16:creationId xmlns:a16="http://schemas.microsoft.com/office/drawing/2014/main" id="{7DA266E4-7AD1-414F-BDBD-A3DC521AEFD6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10"/>
          <a:srcRect t="6518" b="6518"/>
          <a:stretch/>
        </p:blipFill>
        <p:spPr/>
      </p:pic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81E2D2DD-A747-4EB9-BADA-BECEABAB6E9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0416912" y="1720729"/>
            <a:ext cx="936888" cy="738814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Two positions open for the Historian and the Webmaster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0" name="Text Placeholder 139">
            <a:extLst>
              <a:ext uri="{FF2B5EF4-FFF2-40B4-BE49-F238E27FC236}">
                <a16:creationId xmlns:a16="http://schemas.microsoft.com/office/drawing/2014/main" id="{172393A0-BF74-42CC-9797-F5FFB9B2BA3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40233" y="1240176"/>
            <a:ext cx="1828791" cy="101613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Participating in the Food Drive for Region V on 4/14/2023 announcement to start the collection of cans and non-perishable food</a:t>
            </a:r>
            <a:r>
              <a:rPr lang="en-US" dirty="0"/>
              <a:t> to fight hunger in America.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2" name="Text Placeholder 141">
            <a:extLst>
              <a:ext uri="{FF2B5EF4-FFF2-40B4-BE49-F238E27FC236}">
                <a16:creationId xmlns:a16="http://schemas.microsoft.com/office/drawing/2014/main" id="{FA7E2E3D-9020-4043-8A6C-03B253BCA1D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972550" y="1589152"/>
            <a:ext cx="1361397" cy="837182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commission is calling for Donations to the AFC Leadership meeting on 1/25-1/27/2023.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4" name="Text Placeholder 143">
            <a:extLst>
              <a:ext uri="{FF2B5EF4-FFF2-40B4-BE49-F238E27FC236}">
                <a16:creationId xmlns:a16="http://schemas.microsoft.com/office/drawing/2014/main" id="{967B6D7D-84F3-4275-B8FA-08E65CC536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4498" y="1170564"/>
            <a:ext cx="1814824" cy="36576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AFC Technology &amp; Region I presenters participating on 3/31/2023 to continue trend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4" name="Text Placeholder 153">
            <a:extLst>
              <a:ext uri="{FF2B5EF4-FFF2-40B4-BE49-F238E27FC236}">
                <a16:creationId xmlns:a16="http://schemas.microsoft.com/office/drawing/2014/main" id="{AAE74DFD-AED8-492C-BF1F-7F5207CDE91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084619" y="5917103"/>
            <a:ext cx="1454330" cy="845647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Technology commission strives to participate in new technology workshops.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6" name="Text Placeholder 155">
            <a:extLst>
              <a:ext uri="{FF2B5EF4-FFF2-40B4-BE49-F238E27FC236}">
                <a16:creationId xmlns:a16="http://schemas.microsoft.com/office/drawing/2014/main" id="{21536C2E-B506-4637-A46B-18E5D6C09749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817663" y="6065021"/>
            <a:ext cx="1385076" cy="518659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year Exemplary Practice Award due Aug.1.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8" name="Text Placeholder 157">
            <a:extLst>
              <a:ext uri="{FF2B5EF4-FFF2-40B4-BE49-F238E27FC236}">
                <a16:creationId xmlns:a16="http://schemas.microsoft.com/office/drawing/2014/main" id="{F8260268-3E60-4F32-B325-DAB31DF5B939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6461957" y="5810812"/>
            <a:ext cx="1385076" cy="95193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Last year ‘s winner received a certificate of recognition &amp; $150 check for participating and winning first place.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6" name="Text Placeholder 165">
            <a:extLst>
              <a:ext uri="{FF2B5EF4-FFF2-40B4-BE49-F238E27FC236}">
                <a16:creationId xmlns:a16="http://schemas.microsoft.com/office/drawing/2014/main" id="{647C52AB-67FB-433E-83B9-BB97BCE24C2D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130369" y="6059001"/>
            <a:ext cx="1564951" cy="36576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Distinguished officer  voted by the board members: Jamie Beck.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9" name="Text Placeholder 141">
            <a:extLst>
              <a:ext uri="{FF2B5EF4-FFF2-40B4-BE49-F238E27FC236}">
                <a16:creationId xmlns:a16="http://schemas.microsoft.com/office/drawing/2014/main" id="{B8ADEB39-02AF-4CBE-B6C8-F3B76D2B3AF5}"/>
              </a:ext>
            </a:extLst>
          </p:cNvPr>
          <p:cNvSpPr txBox="1">
            <a:spLocks/>
          </p:cNvSpPr>
          <p:nvPr/>
        </p:nvSpPr>
        <p:spPr>
          <a:xfrm>
            <a:off x="4580132" y="1419596"/>
            <a:ext cx="1354551" cy="57343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Fundraising for the Region V Commission meeting on 4/14/2023.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0" name="Text Placeholder 141">
            <a:extLst>
              <a:ext uri="{FF2B5EF4-FFF2-40B4-BE49-F238E27FC236}">
                <a16:creationId xmlns:a16="http://schemas.microsoft.com/office/drawing/2014/main" id="{B1896119-5E83-488A-BBCC-D817D72C77E9}"/>
              </a:ext>
            </a:extLst>
          </p:cNvPr>
          <p:cNvSpPr txBox="1">
            <a:spLocks/>
          </p:cNvSpPr>
          <p:nvPr/>
        </p:nvSpPr>
        <p:spPr>
          <a:xfrm>
            <a:off x="8335582" y="1419596"/>
            <a:ext cx="1808427" cy="3657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Donations accepted for the Silent Auction on 11/3/2023.</a:t>
            </a:r>
          </a:p>
        </p:txBody>
      </p:sp>
      <p:sp>
        <p:nvSpPr>
          <p:cNvPr id="199" name="Text Placeholder 137">
            <a:extLst>
              <a:ext uri="{FF2B5EF4-FFF2-40B4-BE49-F238E27FC236}">
                <a16:creationId xmlns:a16="http://schemas.microsoft.com/office/drawing/2014/main" id="{4352C7FB-FD12-42E9-9AF8-95182441F72F}"/>
              </a:ext>
            </a:extLst>
          </p:cNvPr>
          <p:cNvSpPr txBox="1">
            <a:spLocks/>
          </p:cNvSpPr>
          <p:nvPr/>
        </p:nvSpPr>
        <p:spPr>
          <a:xfrm>
            <a:off x="10013748" y="5816678"/>
            <a:ext cx="1317563" cy="94607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Unsung Hero between the officers elected: Dr. Belkis L. Cabrera.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9" name="Text Placeholder 153">
            <a:extLst>
              <a:ext uri="{FF2B5EF4-FFF2-40B4-BE49-F238E27FC236}">
                <a16:creationId xmlns:a16="http://schemas.microsoft.com/office/drawing/2014/main" id="{17AEC92B-649F-404D-94E3-51543FB29315}"/>
              </a:ext>
            </a:extLst>
          </p:cNvPr>
          <p:cNvSpPr txBox="1">
            <a:spLocks/>
          </p:cNvSpPr>
          <p:nvPr/>
        </p:nvSpPr>
        <p:spPr>
          <a:xfrm>
            <a:off x="1466963" y="5822888"/>
            <a:ext cx="1433569" cy="60789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Dr. Belkis L. Cabrera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Bertha Cabrera 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Placeholder 5" descr="Text&#10;&#10;Description automatically generated">
            <a:extLst>
              <a:ext uri="{FF2B5EF4-FFF2-40B4-BE49-F238E27FC236}">
                <a16:creationId xmlns:a16="http://schemas.microsoft.com/office/drawing/2014/main" id="{BBA107E3-5FE5-EF41-0E86-2E219C17D20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11"/>
          <a:srcRect t="1786" b="1786"/>
          <a:stretch>
            <a:fillRect/>
          </a:stretch>
        </p:blipFill>
        <p:spPr>
          <a:xfrm>
            <a:off x="838200" y="1720729"/>
            <a:ext cx="1828800" cy="2286000"/>
          </a:xfrm>
        </p:spPr>
      </p:pic>
      <p:pic>
        <p:nvPicPr>
          <p:cNvPr id="16" name="Picture Placeholder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8C5D0C9C-7CAA-DE07-FDB0-935E5FC7D0B6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12"/>
          <a:srcRect t="5288" b="5288"/>
          <a:stretch>
            <a:fillRect/>
          </a:stretch>
        </p:blipFill>
        <p:spPr>
          <a:xfrm>
            <a:off x="4665663" y="2134722"/>
            <a:ext cx="1371600" cy="1828800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9F72328-5EC6-5D66-23BB-0C40A81645FF}"/>
              </a:ext>
            </a:extLst>
          </p:cNvPr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" r="4624"/>
          <a:stretch>
            <a:fillRect/>
          </a:stretch>
        </p:blipFill>
        <p:spPr bwMode="auto">
          <a:xfrm>
            <a:off x="2937766" y="2555479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B228B4-8FAE-E463-58E8-9D712B72D0B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07639" y="1878769"/>
            <a:ext cx="1561418" cy="204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50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16979"/>
      </a:dk2>
      <a:lt2>
        <a:srgbClr val="DEE3E2"/>
      </a:lt2>
      <a:accent1>
        <a:srgbClr val="374144"/>
      </a:accent1>
      <a:accent2>
        <a:srgbClr val="D4DBDF"/>
      </a:accent2>
      <a:accent3>
        <a:srgbClr val="18B0B0"/>
      </a:accent3>
      <a:accent4>
        <a:srgbClr val="D7D8D7"/>
      </a:accent4>
      <a:accent5>
        <a:srgbClr val="000000"/>
      </a:accent5>
      <a:accent6>
        <a:srgbClr val="919191"/>
      </a:accent6>
      <a:hlink>
        <a:srgbClr val="18B0B0"/>
      </a:hlink>
      <a:folHlink>
        <a:srgbClr val="374144"/>
      </a:folHlink>
    </a:clrScheme>
    <a:fontScheme name="Custom 63">
      <a:majorFont>
        <a:latin typeface="The Hand Black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oto_Timeline_Win32_AS_JB_v6" id="{F79CB3E1-8A04-4B95-ADF3-FA2B935F63EA}" vid="{8D0DA4BD-FFBE-4DEE-B6B1-199EC1D330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209495-4AE9-4E9C-BDA5-3DB8B6CD5E1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4381758-CF4E-40EC-BD92-3FC54075C7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2C6F0E-3D0F-466E-988A-301D000171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{669F6815-7629-4C0D-ADB9-09D98925838C}tf11893356_win32</Template>
  <TotalTime>53</TotalTime>
  <Words>159</Words>
  <Application>Microsoft Office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Next LT Pro</vt:lpstr>
      <vt:lpstr>Calibri</vt:lpstr>
      <vt:lpstr>The Hand Black</vt:lpstr>
      <vt:lpstr>Office Theme</vt:lpstr>
      <vt:lpstr>NEWSLETTER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Cabrera, Bertha</dc:creator>
  <cp:lastModifiedBy>Cabrera, Bertha</cp:lastModifiedBy>
  <cp:revision>2</cp:revision>
  <dcterms:created xsi:type="dcterms:W3CDTF">2023-03-04T18:31:37Z</dcterms:created>
  <dcterms:modified xsi:type="dcterms:W3CDTF">2023-03-04T19:25:01Z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