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6"/>
  </p:notesMasterIdLst>
  <p:sldIdLst>
    <p:sldId id="278" r:id="rId5"/>
    <p:sldId id="294" r:id="rId6"/>
    <p:sldId id="279" r:id="rId7"/>
    <p:sldId id="295" r:id="rId8"/>
    <p:sldId id="296" r:id="rId9"/>
    <p:sldId id="297" r:id="rId10"/>
    <p:sldId id="298" r:id="rId11"/>
    <p:sldId id="300" r:id="rId12"/>
    <p:sldId id="301" r:id="rId13"/>
    <p:sldId id="292" r:id="rId14"/>
    <p:sldId id="293" r:id="rId15"/>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p:restoredTop sz="94609" autoAdjust="0"/>
  </p:normalViewPr>
  <p:slideViewPr>
    <p:cSldViewPr snapToGrid="0" snapToObjects="1">
      <p:cViewPr varScale="1">
        <p:scale>
          <a:sx n="62" d="100"/>
          <a:sy n="62" d="100"/>
        </p:scale>
        <p:origin x="84" y="5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8C8313-5496-45FF-9C78-AEBB057D405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C7AB9E7-0244-4C12-B00F-54D2898A58FD}">
      <dgm:prSet/>
      <dgm:spPr/>
      <dgm:t>
        <a:bodyPr/>
        <a:lstStyle/>
        <a:p>
          <a:r>
            <a:rPr lang="en-US"/>
            <a:t>Get the approval from your immediate supervisor, campus and/or college president </a:t>
          </a:r>
        </a:p>
      </dgm:t>
    </dgm:pt>
    <dgm:pt modelId="{101C901C-4817-4895-9A8E-E0E5553447C9}" type="parTrans" cxnId="{DEA44604-221F-4080-A585-5A3F76AA423E}">
      <dgm:prSet/>
      <dgm:spPr/>
      <dgm:t>
        <a:bodyPr/>
        <a:lstStyle/>
        <a:p>
          <a:endParaRPr lang="en-US"/>
        </a:p>
      </dgm:t>
    </dgm:pt>
    <dgm:pt modelId="{3084AD60-BFB1-4CA9-815F-DA2DDFF24876}" type="sibTrans" cxnId="{DEA44604-221F-4080-A585-5A3F76AA423E}">
      <dgm:prSet/>
      <dgm:spPr/>
      <dgm:t>
        <a:bodyPr/>
        <a:lstStyle/>
        <a:p>
          <a:endParaRPr lang="en-US"/>
        </a:p>
      </dgm:t>
    </dgm:pt>
    <dgm:pt modelId="{DABB4EAC-3B43-4925-9F19-C9C0EBBD173E}">
      <dgm:prSet/>
      <dgm:spPr/>
      <dgm:t>
        <a:bodyPr/>
        <a:lstStyle/>
        <a:p>
          <a:r>
            <a:rPr lang="en-US"/>
            <a:t>Be ready to attend the Annual Conference</a:t>
          </a:r>
        </a:p>
      </dgm:t>
    </dgm:pt>
    <dgm:pt modelId="{F43E1790-B17D-4A10-8BB0-12AFF567D7C3}" type="parTrans" cxnId="{FCC7E89D-631E-4E90-AAAA-C3905BD3BF4D}">
      <dgm:prSet/>
      <dgm:spPr/>
      <dgm:t>
        <a:bodyPr/>
        <a:lstStyle/>
        <a:p>
          <a:endParaRPr lang="en-US"/>
        </a:p>
      </dgm:t>
    </dgm:pt>
    <dgm:pt modelId="{37A91B48-9A22-4839-9BE2-0BFD5CE9A850}" type="sibTrans" cxnId="{FCC7E89D-631E-4E90-AAAA-C3905BD3BF4D}">
      <dgm:prSet/>
      <dgm:spPr/>
      <dgm:t>
        <a:bodyPr/>
        <a:lstStyle/>
        <a:p>
          <a:endParaRPr lang="en-US"/>
        </a:p>
      </dgm:t>
    </dgm:pt>
    <dgm:pt modelId="{F5693747-D07F-4703-9A8E-79C9A5838115}">
      <dgm:prSet/>
      <dgm:spPr/>
      <dgm:t>
        <a:bodyPr/>
        <a:lstStyle/>
        <a:p>
          <a:r>
            <a:rPr lang="en-US"/>
            <a:t>Have a PP with the submission and/or visual media</a:t>
          </a:r>
        </a:p>
      </dgm:t>
    </dgm:pt>
    <dgm:pt modelId="{4C2290E0-94D4-4293-9D7F-92022C70D885}" type="parTrans" cxnId="{972FD856-08C7-4474-98C1-945C17012164}">
      <dgm:prSet/>
      <dgm:spPr/>
      <dgm:t>
        <a:bodyPr/>
        <a:lstStyle/>
        <a:p>
          <a:endParaRPr lang="en-US"/>
        </a:p>
      </dgm:t>
    </dgm:pt>
    <dgm:pt modelId="{D85260DB-48DA-4147-8F80-14FA6BC2CCC3}" type="sibTrans" cxnId="{972FD856-08C7-4474-98C1-945C17012164}">
      <dgm:prSet/>
      <dgm:spPr/>
      <dgm:t>
        <a:bodyPr/>
        <a:lstStyle/>
        <a:p>
          <a:endParaRPr lang="en-US"/>
        </a:p>
      </dgm:t>
    </dgm:pt>
    <dgm:pt modelId="{3E33547B-002A-4196-969D-7EF7C85C9402}">
      <dgm:prSet/>
      <dgm:spPr/>
      <dgm:t>
        <a:bodyPr/>
        <a:lstStyle/>
        <a:p>
          <a:r>
            <a:rPr lang="en-US"/>
            <a:t>Pay attention to the deadline for a timely submission</a:t>
          </a:r>
        </a:p>
      </dgm:t>
    </dgm:pt>
    <dgm:pt modelId="{D7C4C536-400E-4A38-87C0-BC380C99DE26}" type="parTrans" cxnId="{C0A569C5-E672-4160-B4E4-B6AA62C482BF}">
      <dgm:prSet/>
      <dgm:spPr/>
      <dgm:t>
        <a:bodyPr/>
        <a:lstStyle/>
        <a:p>
          <a:endParaRPr lang="en-US"/>
        </a:p>
      </dgm:t>
    </dgm:pt>
    <dgm:pt modelId="{73BEB05F-E05E-404B-A34D-DD8709812BD8}" type="sibTrans" cxnId="{C0A569C5-E672-4160-B4E4-B6AA62C482BF}">
      <dgm:prSet/>
      <dgm:spPr/>
      <dgm:t>
        <a:bodyPr/>
        <a:lstStyle/>
        <a:p>
          <a:endParaRPr lang="en-US"/>
        </a:p>
      </dgm:t>
    </dgm:pt>
    <dgm:pt modelId="{4D7A4F39-2485-4334-BA65-1997AF34823A}">
      <dgm:prSet/>
      <dgm:spPr/>
      <dgm:t>
        <a:bodyPr/>
        <a:lstStyle/>
        <a:p>
          <a:r>
            <a:rPr lang="en-US" dirty="0"/>
            <a:t>​Any questions or concerns that you might have, we can discuss your proposal prior to your pitch or participation in terms of what you are considering to present, or you can just apply and submit it to be evaluated.</a:t>
          </a:r>
        </a:p>
      </dgm:t>
    </dgm:pt>
    <dgm:pt modelId="{FB8D6FD7-A18B-41D1-BBE5-9B81EE8D938D}" type="parTrans" cxnId="{5CAD0001-69BF-4047-9803-A6CBEFC91853}">
      <dgm:prSet/>
      <dgm:spPr/>
      <dgm:t>
        <a:bodyPr/>
        <a:lstStyle/>
        <a:p>
          <a:endParaRPr lang="en-US"/>
        </a:p>
      </dgm:t>
    </dgm:pt>
    <dgm:pt modelId="{8043154F-B74E-4A29-825B-B4EB2F9F91B9}" type="sibTrans" cxnId="{5CAD0001-69BF-4047-9803-A6CBEFC91853}">
      <dgm:prSet/>
      <dgm:spPr/>
      <dgm:t>
        <a:bodyPr/>
        <a:lstStyle/>
        <a:p>
          <a:endParaRPr lang="en-US"/>
        </a:p>
      </dgm:t>
    </dgm:pt>
    <dgm:pt modelId="{2FCF69E4-FE95-4B48-9356-F99255FC5B6A}" type="pres">
      <dgm:prSet presAssocID="{C18C8313-5496-45FF-9C78-AEBB057D405E}" presName="root" presStyleCnt="0">
        <dgm:presLayoutVars>
          <dgm:dir/>
          <dgm:resizeHandles val="exact"/>
        </dgm:presLayoutVars>
      </dgm:prSet>
      <dgm:spPr/>
    </dgm:pt>
    <dgm:pt modelId="{7026A640-77C6-4001-9A79-BE31AE992FBD}" type="pres">
      <dgm:prSet presAssocID="{1C7AB9E7-0244-4C12-B00F-54D2898A58FD}" presName="compNode" presStyleCnt="0"/>
      <dgm:spPr/>
    </dgm:pt>
    <dgm:pt modelId="{8AA42A8B-70AA-47FF-BA5F-7A2E6F0A9CE2}" type="pres">
      <dgm:prSet presAssocID="{1C7AB9E7-0244-4C12-B00F-54D2898A58FD}" presName="bgRect" presStyleLbl="bgShp" presStyleIdx="0" presStyleCnt="5" custLinFactNeighborY="-3712"/>
      <dgm:spPr/>
    </dgm:pt>
    <dgm:pt modelId="{503860BD-068F-4635-BB1E-0825F2B58E26}" type="pres">
      <dgm:prSet presAssocID="{1C7AB9E7-0244-4C12-B00F-54D2898A58F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62899A46-6322-41D6-9B9B-009028558EB4}" type="pres">
      <dgm:prSet presAssocID="{1C7AB9E7-0244-4C12-B00F-54D2898A58FD}" presName="spaceRect" presStyleCnt="0"/>
      <dgm:spPr/>
    </dgm:pt>
    <dgm:pt modelId="{1BD8BC04-FC0D-4667-9DD4-4AA3B339E3E2}" type="pres">
      <dgm:prSet presAssocID="{1C7AB9E7-0244-4C12-B00F-54D2898A58FD}" presName="parTx" presStyleLbl="revTx" presStyleIdx="0" presStyleCnt="5">
        <dgm:presLayoutVars>
          <dgm:chMax val="0"/>
          <dgm:chPref val="0"/>
        </dgm:presLayoutVars>
      </dgm:prSet>
      <dgm:spPr/>
    </dgm:pt>
    <dgm:pt modelId="{82996A92-FFF2-40B5-8BB7-C0D179026B4C}" type="pres">
      <dgm:prSet presAssocID="{3084AD60-BFB1-4CA9-815F-DA2DDFF24876}" presName="sibTrans" presStyleCnt="0"/>
      <dgm:spPr/>
    </dgm:pt>
    <dgm:pt modelId="{96652C1D-3A71-4A74-9686-EE3C8AD10E03}" type="pres">
      <dgm:prSet presAssocID="{DABB4EAC-3B43-4925-9F19-C9C0EBBD173E}" presName="compNode" presStyleCnt="0"/>
      <dgm:spPr/>
    </dgm:pt>
    <dgm:pt modelId="{823A52EF-B81A-4045-9954-083BD60BF205}" type="pres">
      <dgm:prSet presAssocID="{DABB4EAC-3B43-4925-9F19-C9C0EBBD173E}" presName="bgRect" presStyleLbl="bgShp" presStyleIdx="1" presStyleCnt="5"/>
      <dgm:spPr/>
    </dgm:pt>
    <dgm:pt modelId="{60FAAA8F-F167-402D-90A8-5B27C6F5BCB2}" type="pres">
      <dgm:prSet presAssocID="{DABB4EAC-3B43-4925-9F19-C9C0EBBD173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A09A75DC-412D-4B70-85A5-ED68179B3D46}" type="pres">
      <dgm:prSet presAssocID="{DABB4EAC-3B43-4925-9F19-C9C0EBBD173E}" presName="spaceRect" presStyleCnt="0"/>
      <dgm:spPr/>
    </dgm:pt>
    <dgm:pt modelId="{1CEC1D48-89B6-4E50-BEEE-E693B04FD868}" type="pres">
      <dgm:prSet presAssocID="{DABB4EAC-3B43-4925-9F19-C9C0EBBD173E}" presName="parTx" presStyleLbl="revTx" presStyleIdx="1" presStyleCnt="5">
        <dgm:presLayoutVars>
          <dgm:chMax val="0"/>
          <dgm:chPref val="0"/>
        </dgm:presLayoutVars>
      </dgm:prSet>
      <dgm:spPr/>
    </dgm:pt>
    <dgm:pt modelId="{E8169885-A6BF-40D1-B0AB-E328B84505A3}" type="pres">
      <dgm:prSet presAssocID="{37A91B48-9A22-4839-9BE2-0BFD5CE9A850}" presName="sibTrans" presStyleCnt="0"/>
      <dgm:spPr/>
    </dgm:pt>
    <dgm:pt modelId="{5D219D85-3A49-4162-8A80-C096D9D889F2}" type="pres">
      <dgm:prSet presAssocID="{F5693747-D07F-4703-9A8E-79C9A5838115}" presName="compNode" presStyleCnt="0"/>
      <dgm:spPr/>
    </dgm:pt>
    <dgm:pt modelId="{1C3200EF-135D-4C4F-A029-C685154AE9AA}" type="pres">
      <dgm:prSet presAssocID="{F5693747-D07F-4703-9A8E-79C9A5838115}" presName="bgRect" presStyleLbl="bgShp" presStyleIdx="2" presStyleCnt="5"/>
      <dgm:spPr/>
    </dgm:pt>
    <dgm:pt modelId="{CC3304C9-8E24-4156-A927-AF857C4A199D}" type="pres">
      <dgm:prSet presAssocID="{F5693747-D07F-4703-9A8E-79C9A583811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dozer"/>
        </a:ext>
      </dgm:extLst>
    </dgm:pt>
    <dgm:pt modelId="{AD698474-936B-483D-9264-3460F22B8A9F}" type="pres">
      <dgm:prSet presAssocID="{F5693747-D07F-4703-9A8E-79C9A5838115}" presName="spaceRect" presStyleCnt="0"/>
      <dgm:spPr/>
    </dgm:pt>
    <dgm:pt modelId="{DD9EADC8-1489-49AE-AB98-0AB0F14CB110}" type="pres">
      <dgm:prSet presAssocID="{F5693747-D07F-4703-9A8E-79C9A5838115}" presName="parTx" presStyleLbl="revTx" presStyleIdx="2" presStyleCnt="5">
        <dgm:presLayoutVars>
          <dgm:chMax val="0"/>
          <dgm:chPref val="0"/>
        </dgm:presLayoutVars>
      </dgm:prSet>
      <dgm:spPr/>
    </dgm:pt>
    <dgm:pt modelId="{6F7A9359-BFA0-4412-A264-49E96FB8883B}" type="pres">
      <dgm:prSet presAssocID="{D85260DB-48DA-4147-8F80-14FA6BC2CCC3}" presName="sibTrans" presStyleCnt="0"/>
      <dgm:spPr/>
    </dgm:pt>
    <dgm:pt modelId="{A04DD08A-DACD-40BC-A74F-83B6F8A7E9DA}" type="pres">
      <dgm:prSet presAssocID="{3E33547B-002A-4196-969D-7EF7C85C9402}" presName="compNode" presStyleCnt="0"/>
      <dgm:spPr/>
    </dgm:pt>
    <dgm:pt modelId="{F9D410ED-4417-42F1-A4F4-E8DBAF08DFE0}" type="pres">
      <dgm:prSet presAssocID="{3E33547B-002A-4196-969D-7EF7C85C9402}" presName="bgRect" presStyleLbl="bgShp" presStyleIdx="3" presStyleCnt="5"/>
      <dgm:spPr/>
    </dgm:pt>
    <dgm:pt modelId="{0DA55B59-000B-4CED-B4F4-6762136AB396}" type="pres">
      <dgm:prSet presAssocID="{3E33547B-002A-4196-969D-7EF7C85C940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F239FE91-25AC-4BF9-AB4C-4E8B8113B1E1}" type="pres">
      <dgm:prSet presAssocID="{3E33547B-002A-4196-969D-7EF7C85C9402}" presName="spaceRect" presStyleCnt="0"/>
      <dgm:spPr/>
    </dgm:pt>
    <dgm:pt modelId="{0835B561-A789-4C53-9DB5-D7AE2DBDD68A}" type="pres">
      <dgm:prSet presAssocID="{3E33547B-002A-4196-969D-7EF7C85C9402}" presName="parTx" presStyleLbl="revTx" presStyleIdx="3" presStyleCnt="5">
        <dgm:presLayoutVars>
          <dgm:chMax val="0"/>
          <dgm:chPref val="0"/>
        </dgm:presLayoutVars>
      </dgm:prSet>
      <dgm:spPr/>
    </dgm:pt>
    <dgm:pt modelId="{6F419F4A-FFA3-401C-A3C7-4120295362BF}" type="pres">
      <dgm:prSet presAssocID="{73BEB05F-E05E-404B-A34D-DD8709812BD8}" presName="sibTrans" presStyleCnt="0"/>
      <dgm:spPr/>
    </dgm:pt>
    <dgm:pt modelId="{FA6CD751-AE35-4262-B189-39E5470F9E0F}" type="pres">
      <dgm:prSet presAssocID="{4D7A4F39-2485-4334-BA65-1997AF34823A}" presName="compNode" presStyleCnt="0"/>
      <dgm:spPr/>
    </dgm:pt>
    <dgm:pt modelId="{AF1A54A0-57CB-405A-8EA6-28C0CE9FEABE}" type="pres">
      <dgm:prSet presAssocID="{4D7A4F39-2485-4334-BA65-1997AF34823A}" presName="bgRect" presStyleLbl="bgShp" presStyleIdx="4" presStyleCnt="5"/>
      <dgm:spPr/>
    </dgm:pt>
    <dgm:pt modelId="{743BE149-5558-470F-807D-6B75847A3C08}" type="pres">
      <dgm:prSet presAssocID="{4D7A4F39-2485-4334-BA65-1997AF34823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1AED3D34-1862-458A-B297-253817588409}" type="pres">
      <dgm:prSet presAssocID="{4D7A4F39-2485-4334-BA65-1997AF34823A}" presName="spaceRect" presStyleCnt="0"/>
      <dgm:spPr/>
    </dgm:pt>
    <dgm:pt modelId="{57146863-E85E-4A7B-982B-27482EFE532C}" type="pres">
      <dgm:prSet presAssocID="{4D7A4F39-2485-4334-BA65-1997AF34823A}" presName="parTx" presStyleLbl="revTx" presStyleIdx="4" presStyleCnt="5">
        <dgm:presLayoutVars>
          <dgm:chMax val="0"/>
          <dgm:chPref val="0"/>
        </dgm:presLayoutVars>
      </dgm:prSet>
      <dgm:spPr/>
    </dgm:pt>
  </dgm:ptLst>
  <dgm:cxnLst>
    <dgm:cxn modelId="{5CAD0001-69BF-4047-9803-A6CBEFC91853}" srcId="{C18C8313-5496-45FF-9C78-AEBB057D405E}" destId="{4D7A4F39-2485-4334-BA65-1997AF34823A}" srcOrd="4" destOrd="0" parTransId="{FB8D6FD7-A18B-41D1-BBE5-9B81EE8D938D}" sibTransId="{8043154F-B74E-4A29-825B-B4EB2F9F91B9}"/>
    <dgm:cxn modelId="{DEA44604-221F-4080-A585-5A3F76AA423E}" srcId="{C18C8313-5496-45FF-9C78-AEBB057D405E}" destId="{1C7AB9E7-0244-4C12-B00F-54D2898A58FD}" srcOrd="0" destOrd="0" parTransId="{101C901C-4817-4895-9A8E-E0E5553447C9}" sibTransId="{3084AD60-BFB1-4CA9-815F-DA2DDFF24876}"/>
    <dgm:cxn modelId="{4F972E33-2EC2-4287-82A0-7C53B92B8E66}" type="presOf" srcId="{3E33547B-002A-4196-969D-7EF7C85C9402}" destId="{0835B561-A789-4C53-9DB5-D7AE2DBDD68A}" srcOrd="0" destOrd="0" presId="urn:microsoft.com/office/officeart/2018/2/layout/IconVerticalSolidList"/>
    <dgm:cxn modelId="{E897423B-A902-4794-AA15-A87B0A0DC33F}" type="presOf" srcId="{F5693747-D07F-4703-9A8E-79C9A5838115}" destId="{DD9EADC8-1489-49AE-AB98-0AB0F14CB110}" srcOrd="0" destOrd="0" presId="urn:microsoft.com/office/officeart/2018/2/layout/IconVerticalSolidList"/>
    <dgm:cxn modelId="{DA406B60-F5FF-431C-922D-9A4A590F2B4D}" type="presOf" srcId="{1C7AB9E7-0244-4C12-B00F-54D2898A58FD}" destId="{1BD8BC04-FC0D-4667-9DD4-4AA3B339E3E2}" srcOrd="0" destOrd="0" presId="urn:microsoft.com/office/officeart/2018/2/layout/IconVerticalSolidList"/>
    <dgm:cxn modelId="{972FD856-08C7-4474-98C1-945C17012164}" srcId="{C18C8313-5496-45FF-9C78-AEBB057D405E}" destId="{F5693747-D07F-4703-9A8E-79C9A5838115}" srcOrd="2" destOrd="0" parTransId="{4C2290E0-94D4-4293-9D7F-92022C70D885}" sibTransId="{D85260DB-48DA-4147-8F80-14FA6BC2CCC3}"/>
    <dgm:cxn modelId="{FCC7E89D-631E-4E90-AAAA-C3905BD3BF4D}" srcId="{C18C8313-5496-45FF-9C78-AEBB057D405E}" destId="{DABB4EAC-3B43-4925-9F19-C9C0EBBD173E}" srcOrd="1" destOrd="0" parTransId="{F43E1790-B17D-4A10-8BB0-12AFF567D7C3}" sibTransId="{37A91B48-9A22-4839-9BE2-0BFD5CE9A850}"/>
    <dgm:cxn modelId="{D6C094BB-849B-47CD-840F-51BADAC0F15B}" type="presOf" srcId="{4D7A4F39-2485-4334-BA65-1997AF34823A}" destId="{57146863-E85E-4A7B-982B-27482EFE532C}" srcOrd="0" destOrd="0" presId="urn:microsoft.com/office/officeart/2018/2/layout/IconVerticalSolidList"/>
    <dgm:cxn modelId="{C0A569C5-E672-4160-B4E4-B6AA62C482BF}" srcId="{C18C8313-5496-45FF-9C78-AEBB057D405E}" destId="{3E33547B-002A-4196-969D-7EF7C85C9402}" srcOrd="3" destOrd="0" parTransId="{D7C4C536-400E-4A38-87C0-BC380C99DE26}" sibTransId="{73BEB05F-E05E-404B-A34D-DD8709812BD8}"/>
    <dgm:cxn modelId="{F13561E6-EE8A-4BF5-BFED-2F2D647D7751}" type="presOf" srcId="{C18C8313-5496-45FF-9C78-AEBB057D405E}" destId="{2FCF69E4-FE95-4B48-9356-F99255FC5B6A}" srcOrd="0" destOrd="0" presId="urn:microsoft.com/office/officeart/2018/2/layout/IconVerticalSolidList"/>
    <dgm:cxn modelId="{8F8550F6-0EC5-4688-9020-E7593F603EF6}" type="presOf" srcId="{DABB4EAC-3B43-4925-9F19-C9C0EBBD173E}" destId="{1CEC1D48-89B6-4E50-BEEE-E693B04FD868}" srcOrd="0" destOrd="0" presId="urn:microsoft.com/office/officeart/2018/2/layout/IconVerticalSolidList"/>
    <dgm:cxn modelId="{D8DC5402-E408-410D-988C-1EC3507273E7}" type="presParOf" srcId="{2FCF69E4-FE95-4B48-9356-F99255FC5B6A}" destId="{7026A640-77C6-4001-9A79-BE31AE992FBD}" srcOrd="0" destOrd="0" presId="urn:microsoft.com/office/officeart/2018/2/layout/IconVerticalSolidList"/>
    <dgm:cxn modelId="{B5E557E8-B66F-484C-B395-4A6D2EE9831B}" type="presParOf" srcId="{7026A640-77C6-4001-9A79-BE31AE992FBD}" destId="{8AA42A8B-70AA-47FF-BA5F-7A2E6F0A9CE2}" srcOrd="0" destOrd="0" presId="urn:microsoft.com/office/officeart/2018/2/layout/IconVerticalSolidList"/>
    <dgm:cxn modelId="{7A440E50-FA2A-4280-A923-668657D86FFC}" type="presParOf" srcId="{7026A640-77C6-4001-9A79-BE31AE992FBD}" destId="{503860BD-068F-4635-BB1E-0825F2B58E26}" srcOrd="1" destOrd="0" presId="urn:microsoft.com/office/officeart/2018/2/layout/IconVerticalSolidList"/>
    <dgm:cxn modelId="{ED656FE1-4A64-4B2F-AE55-3B6990393DC6}" type="presParOf" srcId="{7026A640-77C6-4001-9A79-BE31AE992FBD}" destId="{62899A46-6322-41D6-9B9B-009028558EB4}" srcOrd="2" destOrd="0" presId="urn:microsoft.com/office/officeart/2018/2/layout/IconVerticalSolidList"/>
    <dgm:cxn modelId="{C155CC6A-1518-4802-A0E6-E7A685BC41CE}" type="presParOf" srcId="{7026A640-77C6-4001-9A79-BE31AE992FBD}" destId="{1BD8BC04-FC0D-4667-9DD4-4AA3B339E3E2}" srcOrd="3" destOrd="0" presId="urn:microsoft.com/office/officeart/2018/2/layout/IconVerticalSolidList"/>
    <dgm:cxn modelId="{0878BD94-D44A-4B3D-AB22-7BB43AFBA6F6}" type="presParOf" srcId="{2FCF69E4-FE95-4B48-9356-F99255FC5B6A}" destId="{82996A92-FFF2-40B5-8BB7-C0D179026B4C}" srcOrd="1" destOrd="0" presId="urn:microsoft.com/office/officeart/2018/2/layout/IconVerticalSolidList"/>
    <dgm:cxn modelId="{8DA5C63F-A88D-4555-9FC1-36C2A76A7BB9}" type="presParOf" srcId="{2FCF69E4-FE95-4B48-9356-F99255FC5B6A}" destId="{96652C1D-3A71-4A74-9686-EE3C8AD10E03}" srcOrd="2" destOrd="0" presId="urn:microsoft.com/office/officeart/2018/2/layout/IconVerticalSolidList"/>
    <dgm:cxn modelId="{0986A540-C960-4326-AA3B-BE275AEA4BAA}" type="presParOf" srcId="{96652C1D-3A71-4A74-9686-EE3C8AD10E03}" destId="{823A52EF-B81A-4045-9954-083BD60BF205}" srcOrd="0" destOrd="0" presId="urn:microsoft.com/office/officeart/2018/2/layout/IconVerticalSolidList"/>
    <dgm:cxn modelId="{48C949EC-A42D-4A6A-AF9A-19B4E9993E6B}" type="presParOf" srcId="{96652C1D-3A71-4A74-9686-EE3C8AD10E03}" destId="{60FAAA8F-F167-402D-90A8-5B27C6F5BCB2}" srcOrd="1" destOrd="0" presId="urn:microsoft.com/office/officeart/2018/2/layout/IconVerticalSolidList"/>
    <dgm:cxn modelId="{5B8F861C-6C2A-4AA3-892C-8FEFBC2BDDB5}" type="presParOf" srcId="{96652C1D-3A71-4A74-9686-EE3C8AD10E03}" destId="{A09A75DC-412D-4B70-85A5-ED68179B3D46}" srcOrd="2" destOrd="0" presId="urn:microsoft.com/office/officeart/2018/2/layout/IconVerticalSolidList"/>
    <dgm:cxn modelId="{CA6F0DF4-9103-4F28-811F-F7D7022A7855}" type="presParOf" srcId="{96652C1D-3A71-4A74-9686-EE3C8AD10E03}" destId="{1CEC1D48-89B6-4E50-BEEE-E693B04FD868}" srcOrd="3" destOrd="0" presId="urn:microsoft.com/office/officeart/2018/2/layout/IconVerticalSolidList"/>
    <dgm:cxn modelId="{9845132E-38FB-4947-B2B2-D7CBE42CDC1F}" type="presParOf" srcId="{2FCF69E4-FE95-4B48-9356-F99255FC5B6A}" destId="{E8169885-A6BF-40D1-B0AB-E328B84505A3}" srcOrd="3" destOrd="0" presId="urn:microsoft.com/office/officeart/2018/2/layout/IconVerticalSolidList"/>
    <dgm:cxn modelId="{7767FFA9-0AE5-4D98-8E5F-15B08832B157}" type="presParOf" srcId="{2FCF69E4-FE95-4B48-9356-F99255FC5B6A}" destId="{5D219D85-3A49-4162-8A80-C096D9D889F2}" srcOrd="4" destOrd="0" presId="urn:microsoft.com/office/officeart/2018/2/layout/IconVerticalSolidList"/>
    <dgm:cxn modelId="{2B0F9718-A9A9-472C-B95C-C95228231C26}" type="presParOf" srcId="{5D219D85-3A49-4162-8A80-C096D9D889F2}" destId="{1C3200EF-135D-4C4F-A029-C685154AE9AA}" srcOrd="0" destOrd="0" presId="urn:microsoft.com/office/officeart/2018/2/layout/IconVerticalSolidList"/>
    <dgm:cxn modelId="{7D0BB3EE-A13E-412B-94F9-5C69F27FFF58}" type="presParOf" srcId="{5D219D85-3A49-4162-8A80-C096D9D889F2}" destId="{CC3304C9-8E24-4156-A927-AF857C4A199D}" srcOrd="1" destOrd="0" presId="urn:microsoft.com/office/officeart/2018/2/layout/IconVerticalSolidList"/>
    <dgm:cxn modelId="{C90172BB-DF42-46BA-B013-16D80ADF03D7}" type="presParOf" srcId="{5D219D85-3A49-4162-8A80-C096D9D889F2}" destId="{AD698474-936B-483D-9264-3460F22B8A9F}" srcOrd="2" destOrd="0" presId="urn:microsoft.com/office/officeart/2018/2/layout/IconVerticalSolidList"/>
    <dgm:cxn modelId="{2B4E8829-5E55-480D-B4DA-E7AC0E726A9F}" type="presParOf" srcId="{5D219D85-3A49-4162-8A80-C096D9D889F2}" destId="{DD9EADC8-1489-49AE-AB98-0AB0F14CB110}" srcOrd="3" destOrd="0" presId="urn:microsoft.com/office/officeart/2018/2/layout/IconVerticalSolidList"/>
    <dgm:cxn modelId="{53DC11E6-96B8-424F-8648-E2371B38E002}" type="presParOf" srcId="{2FCF69E4-FE95-4B48-9356-F99255FC5B6A}" destId="{6F7A9359-BFA0-4412-A264-49E96FB8883B}" srcOrd="5" destOrd="0" presId="urn:microsoft.com/office/officeart/2018/2/layout/IconVerticalSolidList"/>
    <dgm:cxn modelId="{96139256-3A37-4CC3-9515-CB10F595E853}" type="presParOf" srcId="{2FCF69E4-FE95-4B48-9356-F99255FC5B6A}" destId="{A04DD08A-DACD-40BC-A74F-83B6F8A7E9DA}" srcOrd="6" destOrd="0" presId="urn:microsoft.com/office/officeart/2018/2/layout/IconVerticalSolidList"/>
    <dgm:cxn modelId="{091F0741-2764-476A-BBFA-9D690CED90DF}" type="presParOf" srcId="{A04DD08A-DACD-40BC-A74F-83B6F8A7E9DA}" destId="{F9D410ED-4417-42F1-A4F4-E8DBAF08DFE0}" srcOrd="0" destOrd="0" presId="urn:microsoft.com/office/officeart/2018/2/layout/IconVerticalSolidList"/>
    <dgm:cxn modelId="{D487C6A7-E812-43EA-B0FC-74240AAB2040}" type="presParOf" srcId="{A04DD08A-DACD-40BC-A74F-83B6F8A7E9DA}" destId="{0DA55B59-000B-4CED-B4F4-6762136AB396}" srcOrd="1" destOrd="0" presId="urn:microsoft.com/office/officeart/2018/2/layout/IconVerticalSolidList"/>
    <dgm:cxn modelId="{B04E4F00-FD17-47B8-B477-E28908CFF28B}" type="presParOf" srcId="{A04DD08A-DACD-40BC-A74F-83B6F8A7E9DA}" destId="{F239FE91-25AC-4BF9-AB4C-4E8B8113B1E1}" srcOrd="2" destOrd="0" presId="urn:microsoft.com/office/officeart/2018/2/layout/IconVerticalSolidList"/>
    <dgm:cxn modelId="{FB29E341-BDBA-404A-A6CC-57D59D08B63D}" type="presParOf" srcId="{A04DD08A-DACD-40BC-A74F-83B6F8A7E9DA}" destId="{0835B561-A789-4C53-9DB5-D7AE2DBDD68A}" srcOrd="3" destOrd="0" presId="urn:microsoft.com/office/officeart/2018/2/layout/IconVerticalSolidList"/>
    <dgm:cxn modelId="{BF92E036-B29C-4750-82DE-E83A0A107401}" type="presParOf" srcId="{2FCF69E4-FE95-4B48-9356-F99255FC5B6A}" destId="{6F419F4A-FFA3-401C-A3C7-4120295362BF}" srcOrd="7" destOrd="0" presId="urn:microsoft.com/office/officeart/2018/2/layout/IconVerticalSolidList"/>
    <dgm:cxn modelId="{1A6EAF16-EE57-436F-B91D-0CF07E0A668A}" type="presParOf" srcId="{2FCF69E4-FE95-4B48-9356-F99255FC5B6A}" destId="{FA6CD751-AE35-4262-B189-39E5470F9E0F}" srcOrd="8" destOrd="0" presId="urn:microsoft.com/office/officeart/2018/2/layout/IconVerticalSolidList"/>
    <dgm:cxn modelId="{2B534DB8-021E-489E-A5B3-20332EB16E43}" type="presParOf" srcId="{FA6CD751-AE35-4262-B189-39E5470F9E0F}" destId="{AF1A54A0-57CB-405A-8EA6-28C0CE9FEABE}" srcOrd="0" destOrd="0" presId="urn:microsoft.com/office/officeart/2018/2/layout/IconVerticalSolidList"/>
    <dgm:cxn modelId="{77265DD3-869A-4B9B-9309-7EA021494548}" type="presParOf" srcId="{FA6CD751-AE35-4262-B189-39E5470F9E0F}" destId="{743BE149-5558-470F-807D-6B75847A3C08}" srcOrd="1" destOrd="0" presId="urn:microsoft.com/office/officeart/2018/2/layout/IconVerticalSolidList"/>
    <dgm:cxn modelId="{86C9E0D6-316C-4B97-93D9-AA5ABEC3A405}" type="presParOf" srcId="{FA6CD751-AE35-4262-B189-39E5470F9E0F}" destId="{1AED3D34-1862-458A-B297-253817588409}" srcOrd="2" destOrd="0" presId="urn:microsoft.com/office/officeart/2018/2/layout/IconVerticalSolidList"/>
    <dgm:cxn modelId="{4D432BB8-5ADA-49A2-A887-F5B9EB5CAB00}" type="presParOf" srcId="{FA6CD751-AE35-4262-B189-39E5470F9E0F}" destId="{57146863-E85E-4A7B-982B-27482EFE53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1B810-1BCE-4804-9FC3-4FB5DD7DCF16}"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AD9166C7-F5C1-42EB-8CA2-A13C78A79619}">
      <dgm:prSet/>
      <dgm:spPr/>
      <dgm:t>
        <a:bodyPr/>
        <a:lstStyle/>
        <a:p>
          <a:r>
            <a:rPr lang="en-US"/>
            <a:t>This yearly award represents our goal to contribute to the promotion of technology mainly in education.</a:t>
          </a:r>
        </a:p>
      </dgm:t>
    </dgm:pt>
    <dgm:pt modelId="{BF22E0CE-021B-4720-BF8C-BA80A97298F9}" type="parTrans" cxnId="{B91D97D9-7E88-4336-BE82-51555928D507}">
      <dgm:prSet/>
      <dgm:spPr/>
      <dgm:t>
        <a:bodyPr/>
        <a:lstStyle/>
        <a:p>
          <a:endParaRPr lang="en-US"/>
        </a:p>
      </dgm:t>
    </dgm:pt>
    <dgm:pt modelId="{1B32EFA5-88F2-4B2E-B093-3E86DC592934}" type="sibTrans" cxnId="{B91D97D9-7E88-4336-BE82-51555928D507}">
      <dgm:prSet/>
      <dgm:spPr/>
      <dgm:t>
        <a:bodyPr/>
        <a:lstStyle/>
        <a:p>
          <a:endParaRPr lang="en-US"/>
        </a:p>
      </dgm:t>
    </dgm:pt>
    <dgm:pt modelId="{2E4DEE1E-E7DC-4293-BBC9-0FD5792B27A3}">
      <dgm:prSet/>
      <dgm:spPr/>
      <dgm:t>
        <a:bodyPr/>
        <a:lstStyle/>
        <a:p>
          <a:r>
            <a:rPr lang="en-US"/>
            <a:t>We welcome your suggestions and comments about this award starting with the Theme and Scope selection between the officers that can include members.</a:t>
          </a:r>
        </a:p>
      </dgm:t>
    </dgm:pt>
    <dgm:pt modelId="{5EA50A66-FC77-4BE8-8C95-91DD85158EA6}" type="parTrans" cxnId="{B5F4BE41-E545-482E-B0AC-FF8E8C14ACFB}">
      <dgm:prSet/>
      <dgm:spPr/>
      <dgm:t>
        <a:bodyPr/>
        <a:lstStyle/>
        <a:p>
          <a:endParaRPr lang="en-US"/>
        </a:p>
      </dgm:t>
    </dgm:pt>
    <dgm:pt modelId="{3BE7FAB4-0A34-4B0D-B8FD-7C137EC1463C}" type="sibTrans" cxnId="{B5F4BE41-E545-482E-B0AC-FF8E8C14ACFB}">
      <dgm:prSet/>
      <dgm:spPr/>
      <dgm:t>
        <a:bodyPr/>
        <a:lstStyle/>
        <a:p>
          <a:endParaRPr lang="en-US"/>
        </a:p>
      </dgm:t>
    </dgm:pt>
    <dgm:pt modelId="{3B23F3DF-91F6-4495-8672-09511033AAEA}">
      <dgm:prSet/>
      <dgm:spPr/>
      <dgm:t>
        <a:bodyPr/>
        <a:lstStyle/>
        <a:p>
          <a:r>
            <a:rPr lang="en-US"/>
            <a:t>Marketing tools we are using to distribute this information:</a:t>
          </a:r>
        </a:p>
      </dgm:t>
    </dgm:pt>
    <dgm:pt modelId="{3D049017-BF84-4F9A-A23F-FB3D3A9365B9}" type="parTrans" cxnId="{7C9C3826-69D0-4F4B-B446-8DEF5EB53CBF}">
      <dgm:prSet/>
      <dgm:spPr/>
      <dgm:t>
        <a:bodyPr/>
        <a:lstStyle/>
        <a:p>
          <a:endParaRPr lang="en-US"/>
        </a:p>
      </dgm:t>
    </dgm:pt>
    <dgm:pt modelId="{ABEBD6BF-17E5-4ED8-A93A-51EC37ECBDF3}" type="sibTrans" cxnId="{7C9C3826-69D0-4F4B-B446-8DEF5EB53CBF}">
      <dgm:prSet/>
      <dgm:spPr/>
      <dgm:t>
        <a:bodyPr/>
        <a:lstStyle/>
        <a:p>
          <a:endParaRPr lang="en-US"/>
        </a:p>
      </dgm:t>
    </dgm:pt>
    <dgm:pt modelId="{63298057-C2EF-48D0-9E68-E92270B5C212}">
      <dgm:prSet/>
      <dgm:spPr/>
      <dgm:t>
        <a:bodyPr/>
        <a:lstStyle/>
        <a:p>
          <a:r>
            <a:rPr lang="en-US"/>
            <a:t>Via email, in person appearances during regions and meetings, website Weebly (local) and statewide, word-of-mouth, social media, during annual conference, reports, and other gatherings.</a:t>
          </a:r>
        </a:p>
      </dgm:t>
    </dgm:pt>
    <dgm:pt modelId="{3313BCD5-1174-4C1F-A7BF-D5D125A67BD8}" type="parTrans" cxnId="{30374BD9-17D3-4B83-B4BD-04B52D1CF948}">
      <dgm:prSet/>
      <dgm:spPr/>
      <dgm:t>
        <a:bodyPr/>
        <a:lstStyle/>
        <a:p>
          <a:endParaRPr lang="en-US"/>
        </a:p>
      </dgm:t>
    </dgm:pt>
    <dgm:pt modelId="{5F5086D2-F1DB-4D34-85D6-49AA649402FF}" type="sibTrans" cxnId="{30374BD9-17D3-4B83-B4BD-04B52D1CF948}">
      <dgm:prSet/>
      <dgm:spPr/>
      <dgm:t>
        <a:bodyPr/>
        <a:lstStyle/>
        <a:p>
          <a:endParaRPr lang="en-US"/>
        </a:p>
      </dgm:t>
    </dgm:pt>
    <dgm:pt modelId="{E4D964D7-8806-49E5-AB44-7B3C6AA99B5A}" type="pres">
      <dgm:prSet presAssocID="{4D71B810-1BCE-4804-9FC3-4FB5DD7DCF16}" presName="root" presStyleCnt="0">
        <dgm:presLayoutVars>
          <dgm:dir/>
          <dgm:resizeHandles val="exact"/>
        </dgm:presLayoutVars>
      </dgm:prSet>
      <dgm:spPr/>
    </dgm:pt>
    <dgm:pt modelId="{60FE518A-F08E-4C6F-9D01-9C0C46C13A48}" type="pres">
      <dgm:prSet presAssocID="{4D71B810-1BCE-4804-9FC3-4FB5DD7DCF16}" presName="container" presStyleCnt="0">
        <dgm:presLayoutVars>
          <dgm:dir/>
          <dgm:resizeHandles val="exact"/>
        </dgm:presLayoutVars>
      </dgm:prSet>
      <dgm:spPr/>
    </dgm:pt>
    <dgm:pt modelId="{081E91FC-7B4A-4E98-9D06-6AE327EE55C1}" type="pres">
      <dgm:prSet presAssocID="{AD9166C7-F5C1-42EB-8CA2-A13C78A79619}" presName="compNode" presStyleCnt="0"/>
      <dgm:spPr/>
    </dgm:pt>
    <dgm:pt modelId="{365BFE1A-7830-4A8D-8FD1-B406F819CD85}" type="pres">
      <dgm:prSet presAssocID="{AD9166C7-F5C1-42EB-8CA2-A13C78A79619}" presName="iconBgRect" presStyleLbl="bgShp" presStyleIdx="0" presStyleCnt="4"/>
      <dgm:spPr/>
    </dgm:pt>
    <dgm:pt modelId="{A28C2B8E-3C56-4FE2-8F4A-E94F08355AFD}" type="pres">
      <dgm:prSet presAssocID="{AD9166C7-F5C1-42EB-8CA2-A13C78A796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C8F881BF-27A6-4340-937D-68196EBF6E07}" type="pres">
      <dgm:prSet presAssocID="{AD9166C7-F5C1-42EB-8CA2-A13C78A79619}" presName="spaceRect" presStyleCnt="0"/>
      <dgm:spPr/>
    </dgm:pt>
    <dgm:pt modelId="{62489116-2862-4692-9E7D-0B144A75A29F}" type="pres">
      <dgm:prSet presAssocID="{AD9166C7-F5C1-42EB-8CA2-A13C78A79619}" presName="textRect" presStyleLbl="revTx" presStyleIdx="0" presStyleCnt="4">
        <dgm:presLayoutVars>
          <dgm:chMax val="1"/>
          <dgm:chPref val="1"/>
        </dgm:presLayoutVars>
      </dgm:prSet>
      <dgm:spPr/>
    </dgm:pt>
    <dgm:pt modelId="{9B5C8501-5552-4A30-9DAF-CFAAB875B418}" type="pres">
      <dgm:prSet presAssocID="{1B32EFA5-88F2-4B2E-B093-3E86DC592934}" presName="sibTrans" presStyleLbl="sibTrans2D1" presStyleIdx="0" presStyleCnt="0"/>
      <dgm:spPr/>
    </dgm:pt>
    <dgm:pt modelId="{EEEA310B-7163-45E4-ADE0-B41127810968}" type="pres">
      <dgm:prSet presAssocID="{2E4DEE1E-E7DC-4293-BBC9-0FD5792B27A3}" presName="compNode" presStyleCnt="0"/>
      <dgm:spPr/>
    </dgm:pt>
    <dgm:pt modelId="{08DB2DA5-933A-49B6-B944-5E8593C4DDF8}" type="pres">
      <dgm:prSet presAssocID="{2E4DEE1E-E7DC-4293-BBC9-0FD5792B27A3}" presName="iconBgRect" presStyleLbl="bgShp" presStyleIdx="1" presStyleCnt="4"/>
      <dgm:spPr/>
    </dgm:pt>
    <dgm:pt modelId="{E4617AAE-BAF1-4724-BFC9-57C58EFE1AB2}" type="pres">
      <dgm:prSet presAssocID="{2E4DEE1E-E7DC-4293-BBC9-0FD5792B27A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D7267C22-585C-4ED8-8675-F0BB5F852324}" type="pres">
      <dgm:prSet presAssocID="{2E4DEE1E-E7DC-4293-BBC9-0FD5792B27A3}" presName="spaceRect" presStyleCnt="0"/>
      <dgm:spPr/>
    </dgm:pt>
    <dgm:pt modelId="{E4D0A005-3B17-44FC-A3A8-0E96A47DFC0F}" type="pres">
      <dgm:prSet presAssocID="{2E4DEE1E-E7DC-4293-BBC9-0FD5792B27A3}" presName="textRect" presStyleLbl="revTx" presStyleIdx="1" presStyleCnt="4">
        <dgm:presLayoutVars>
          <dgm:chMax val="1"/>
          <dgm:chPref val="1"/>
        </dgm:presLayoutVars>
      </dgm:prSet>
      <dgm:spPr/>
    </dgm:pt>
    <dgm:pt modelId="{6F54582B-E295-4EB0-9A40-7C38D510746F}" type="pres">
      <dgm:prSet presAssocID="{3BE7FAB4-0A34-4B0D-B8FD-7C137EC1463C}" presName="sibTrans" presStyleLbl="sibTrans2D1" presStyleIdx="0" presStyleCnt="0"/>
      <dgm:spPr/>
    </dgm:pt>
    <dgm:pt modelId="{1FC79321-AF23-4626-988D-A2D8B00E735C}" type="pres">
      <dgm:prSet presAssocID="{3B23F3DF-91F6-4495-8672-09511033AAEA}" presName="compNode" presStyleCnt="0"/>
      <dgm:spPr/>
    </dgm:pt>
    <dgm:pt modelId="{3CF24861-3817-4806-8D5E-BB05AD49ECA8}" type="pres">
      <dgm:prSet presAssocID="{3B23F3DF-91F6-4495-8672-09511033AAEA}" presName="iconBgRect" presStyleLbl="bgShp" presStyleIdx="2" presStyleCnt="4"/>
      <dgm:spPr/>
    </dgm:pt>
    <dgm:pt modelId="{E9ED0464-397B-4608-888B-0CEB03CC2374}" type="pres">
      <dgm:prSet presAssocID="{3B23F3DF-91F6-4495-8672-09511033AA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CBF1D8EF-9BF5-4B29-8A92-CE6689EE3F3D}" type="pres">
      <dgm:prSet presAssocID="{3B23F3DF-91F6-4495-8672-09511033AAEA}" presName="spaceRect" presStyleCnt="0"/>
      <dgm:spPr/>
    </dgm:pt>
    <dgm:pt modelId="{37513E77-9119-454E-87BB-B97B31E43590}" type="pres">
      <dgm:prSet presAssocID="{3B23F3DF-91F6-4495-8672-09511033AAEA}" presName="textRect" presStyleLbl="revTx" presStyleIdx="2" presStyleCnt="4">
        <dgm:presLayoutVars>
          <dgm:chMax val="1"/>
          <dgm:chPref val="1"/>
        </dgm:presLayoutVars>
      </dgm:prSet>
      <dgm:spPr/>
    </dgm:pt>
    <dgm:pt modelId="{5A0DCD51-CA18-40F1-9271-6D7E7ED21D8F}" type="pres">
      <dgm:prSet presAssocID="{ABEBD6BF-17E5-4ED8-A93A-51EC37ECBDF3}" presName="sibTrans" presStyleLbl="sibTrans2D1" presStyleIdx="0" presStyleCnt="0"/>
      <dgm:spPr/>
    </dgm:pt>
    <dgm:pt modelId="{F234F3DF-C57C-4164-A9CD-2CD5EA1C233F}" type="pres">
      <dgm:prSet presAssocID="{63298057-C2EF-48D0-9E68-E92270B5C212}" presName="compNode" presStyleCnt="0"/>
      <dgm:spPr/>
    </dgm:pt>
    <dgm:pt modelId="{C066FA88-5ADC-4E3C-8361-5D8E21B80E49}" type="pres">
      <dgm:prSet presAssocID="{63298057-C2EF-48D0-9E68-E92270B5C212}" presName="iconBgRect" presStyleLbl="bgShp" presStyleIdx="3" presStyleCnt="4"/>
      <dgm:spPr/>
    </dgm:pt>
    <dgm:pt modelId="{5253F793-A343-41D1-A4DB-0F88805534FE}" type="pres">
      <dgm:prSet presAssocID="{63298057-C2EF-48D0-9E68-E92270B5C21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nd"/>
        </a:ext>
      </dgm:extLst>
    </dgm:pt>
    <dgm:pt modelId="{EFA51E2A-8889-466E-A71C-624210496E29}" type="pres">
      <dgm:prSet presAssocID="{63298057-C2EF-48D0-9E68-E92270B5C212}" presName="spaceRect" presStyleCnt="0"/>
      <dgm:spPr/>
    </dgm:pt>
    <dgm:pt modelId="{8ACC0A41-7770-4928-B2F8-21BB347652C2}" type="pres">
      <dgm:prSet presAssocID="{63298057-C2EF-48D0-9E68-E92270B5C212}" presName="textRect" presStyleLbl="revTx" presStyleIdx="3" presStyleCnt="4">
        <dgm:presLayoutVars>
          <dgm:chMax val="1"/>
          <dgm:chPref val="1"/>
        </dgm:presLayoutVars>
      </dgm:prSet>
      <dgm:spPr/>
    </dgm:pt>
  </dgm:ptLst>
  <dgm:cxnLst>
    <dgm:cxn modelId="{7C9C3826-69D0-4F4B-B446-8DEF5EB53CBF}" srcId="{4D71B810-1BCE-4804-9FC3-4FB5DD7DCF16}" destId="{3B23F3DF-91F6-4495-8672-09511033AAEA}" srcOrd="2" destOrd="0" parTransId="{3D049017-BF84-4F9A-A23F-FB3D3A9365B9}" sibTransId="{ABEBD6BF-17E5-4ED8-A93A-51EC37ECBDF3}"/>
    <dgm:cxn modelId="{A6DA9F41-E6E4-4906-9203-879DF7AEDF9E}" type="presOf" srcId="{ABEBD6BF-17E5-4ED8-A93A-51EC37ECBDF3}" destId="{5A0DCD51-CA18-40F1-9271-6D7E7ED21D8F}" srcOrd="0" destOrd="0" presId="urn:microsoft.com/office/officeart/2018/2/layout/IconCircleList"/>
    <dgm:cxn modelId="{B5F4BE41-E545-482E-B0AC-FF8E8C14ACFB}" srcId="{4D71B810-1BCE-4804-9FC3-4FB5DD7DCF16}" destId="{2E4DEE1E-E7DC-4293-BBC9-0FD5792B27A3}" srcOrd="1" destOrd="0" parTransId="{5EA50A66-FC77-4BE8-8C95-91DD85158EA6}" sibTransId="{3BE7FAB4-0A34-4B0D-B8FD-7C137EC1463C}"/>
    <dgm:cxn modelId="{CE65B145-94E8-4A46-9009-57EA35BFA90A}" type="presOf" srcId="{3B23F3DF-91F6-4495-8672-09511033AAEA}" destId="{37513E77-9119-454E-87BB-B97B31E43590}" srcOrd="0" destOrd="0" presId="urn:microsoft.com/office/officeart/2018/2/layout/IconCircleList"/>
    <dgm:cxn modelId="{5787BA47-434E-4C1E-A1A6-C27373A7E584}" type="presOf" srcId="{2E4DEE1E-E7DC-4293-BBC9-0FD5792B27A3}" destId="{E4D0A005-3B17-44FC-A3A8-0E96A47DFC0F}" srcOrd="0" destOrd="0" presId="urn:microsoft.com/office/officeart/2018/2/layout/IconCircleList"/>
    <dgm:cxn modelId="{F0D4F04E-C2AB-402A-8F63-260CECAECADB}" type="presOf" srcId="{4D71B810-1BCE-4804-9FC3-4FB5DD7DCF16}" destId="{E4D964D7-8806-49E5-AB44-7B3C6AA99B5A}" srcOrd="0" destOrd="0" presId="urn:microsoft.com/office/officeart/2018/2/layout/IconCircleList"/>
    <dgm:cxn modelId="{8347B593-2A6F-438C-BF3C-6F57795F3CE6}" type="presOf" srcId="{AD9166C7-F5C1-42EB-8CA2-A13C78A79619}" destId="{62489116-2862-4692-9E7D-0B144A75A29F}" srcOrd="0" destOrd="0" presId="urn:microsoft.com/office/officeart/2018/2/layout/IconCircleList"/>
    <dgm:cxn modelId="{EFE741BD-CF17-448B-99EB-801FA3564E58}" type="presOf" srcId="{63298057-C2EF-48D0-9E68-E92270B5C212}" destId="{8ACC0A41-7770-4928-B2F8-21BB347652C2}" srcOrd="0" destOrd="0" presId="urn:microsoft.com/office/officeart/2018/2/layout/IconCircleList"/>
    <dgm:cxn modelId="{30374BD9-17D3-4B83-B4BD-04B52D1CF948}" srcId="{4D71B810-1BCE-4804-9FC3-4FB5DD7DCF16}" destId="{63298057-C2EF-48D0-9E68-E92270B5C212}" srcOrd="3" destOrd="0" parTransId="{3313BCD5-1174-4C1F-A7BF-D5D125A67BD8}" sibTransId="{5F5086D2-F1DB-4D34-85D6-49AA649402FF}"/>
    <dgm:cxn modelId="{B91D97D9-7E88-4336-BE82-51555928D507}" srcId="{4D71B810-1BCE-4804-9FC3-4FB5DD7DCF16}" destId="{AD9166C7-F5C1-42EB-8CA2-A13C78A79619}" srcOrd="0" destOrd="0" parTransId="{BF22E0CE-021B-4720-BF8C-BA80A97298F9}" sibTransId="{1B32EFA5-88F2-4B2E-B093-3E86DC592934}"/>
    <dgm:cxn modelId="{8B2690E3-243B-4D56-8BEB-92B74A4057DD}" type="presOf" srcId="{3BE7FAB4-0A34-4B0D-B8FD-7C137EC1463C}" destId="{6F54582B-E295-4EB0-9A40-7C38D510746F}" srcOrd="0" destOrd="0" presId="urn:microsoft.com/office/officeart/2018/2/layout/IconCircleList"/>
    <dgm:cxn modelId="{6DDF24EE-3898-49B5-BA78-FDABC1F6A629}" type="presOf" srcId="{1B32EFA5-88F2-4B2E-B093-3E86DC592934}" destId="{9B5C8501-5552-4A30-9DAF-CFAAB875B418}" srcOrd="0" destOrd="0" presId="urn:microsoft.com/office/officeart/2018/2/layout/IconCircleList"/>
    <dgm:cxn modelId="{9FF4BC37-FA8C-42C5-8FB4-FB325FAB0D63}" type="presParOf" srcId="{E4D964D7-8806-49E5-AB44-7B3C6AA99B5A}" destId="{60FE518A-F08E-4C6F-9D01-9C0C46C13A48}" srcOrd="0" destOrd="0" presId="urn:microsoft.com/office/officeart/2018/2/layout/IconCircleList"/>
    <dgm:cxn modelId="{2E4D188C-2285-48AC-A793-C59016860C28}" type="presParOf" srcId="{60FE518A-F08E-4C6F-9D01-9C0C46C13A48}" destId="{081E91FC-7B4A-4E98-9D06-6AE327EE55C1}" srcOrd="0" destOrd="0" presId="urn:microsoft.com/office/officeart/2018/2/layout/IconCircleList"/>
    <dgm:cxn modelId="{1C3835AF-16EC-48DD-A761-C110E2767362}" type="presParOf" srcId="{081E91FC-7B4A-4E98-9D06-6AE327EE55C1}" destId="{365BFE1A-7830-4A8D-8FD1-B406F819CD85}" srcOrd="0" destOrd="0" presId="urn:microsoft.com/office/officeart/2018/2/layout/IconCircleList"/>
    <dgm:cxn modelId="{D6D3B760-78CF-4A30-8ABB-B42602C3AD54}" type="presParOf" srcId="{081E91FC-7B4A-4E98-9D06-6AE327EE55C1}" destId="{A28C2B8E-3C56-4FE2-8F4A-E94F08355AFD}" srcOrd="1" destOrd="0" presId="urn:microsoft.com/office/officeart/2018/2/layout/IconCircleList"/>
    <dgm:cxn modelId="{21A01590-858B-49B9-ADCC-10464DF39357}" type="presParOf" srcId="{081E91FC-7B4A-4E98-9D06-6AE327EE55C1}" destId="{C8F881BF-27A6-4340-937D-68196EBF6E07}" srcOrd="2" destOrd="0" presId="urn:microsoft.com/office/officeart/2018/2/layout/IconCircleList"/>
    <dgm:cxn modelId="{99B36AFA-AE6F-40F0-A269-FA17AE3696E2}" type="presParOf" srcId="{081E91FC-7B4A-4E98-9D06-6AE327EE55C1}" destId="{62489116-2862-4692-9E7D-0B144A75A29F}" srcOrd="3" destOrd="0" presId="urn:microsoft.com/office/officeart/2018/2/layout/IconCircleList"/>
    <dgm:cxn modelId="{1523BB0C-5B94-45A4-9401-01ECBC038076}" type="presParOf" srcId="{60FE518A-F08E-4C6F-9D01-9C0C46C13A48}" destId="{9B5C8501-5552-4A30-9DAF-CFAAB875B418}" srcOrd="1" destOrd="0" presId="urn:microsoft.com/office/officeart/2018/2/layout/IconCircleList"/>
    <dgm:cxn modelId="{6F22D8AF-81D9-4640-BC9E-7E059C3B792A}" type="presParOf" srcId="{60FE518A-F08E-4C6F-9D01-9C0C46C13A48}" destId="{EEEA310B-7163-45E4-ADE0-B41127810968}" srcOrd="2" destOrd="0" presId="urn:microsoft.com/office/officeart/2018/2/layout/IconCircleList"/>
    <dgm:cxn modelId="{3236FAD9-EE7D-46FB-A9F5-5DA90417D88B}" type="presParOf" srcId="{EEEA310B-7163-45E4-ADE0-B41127810968}" destId="{08DB2DA5-933A-49B6-B944-5E8593C4DDF8}" srcOrd="0" destOrd="0" presId="urn:microsoft.com/office/officeart/2018/2/layout/IconCircleList"/>
    <dgm:cxn modelId="{711D192A-2771-41BD-86A1-6C520A44095A}" type="presParOf" srcId="{EEEA310B-7163-45E4-ADE0-B41127810968}" destId="{E4617AAE-BAF1-4724-BFC9-57C58EFE1AB2}" srcOrd="1" destOrd="0" presId="urn:microsoft.com/office/officeart/2018/2/layout/IconCircleList"/>
    <dgm:cxn modelId="{AFA3A634-4D3A-4676-9F29-4F61B3E31540}" type="presParOf" srcId="{EEEA310B-7163-45E4-ADE0-B41127810968}" destId="{D7267C22-585C-4ED8-8675-F0BB5F852324}" srcOrd="2" destOrd="0" presId="urn:microsoft.com/office/officeart/2018/2/layout/IconCircleList"/>
    <dgm:cxn modelId="{28B36EDA-8890-464E-8CF6-8566F069FAC5}" type="presParOf" srcId="{EEEA310B-7163-45E4-ADE0-B41127810968}" destId="{E4D0A005-3B17-44FC-A3A8-0E96A47DFC0F}" srcOrd="3" destOrd="0" presId="urn:microsoft.com/office/officeart/2018/2/layout/IconCircleList"/>
    <dgm:cxn modelId="{8978C091-3F16-4EE7-9272-08BA014F4BD3}" type="presParOf" srcId="{60FE518A-F08E-4C6F-9D01-9C0C46C13A48}" destId="{6F54582B-E295-4EB0-9A40-7C38D510746F}" srcOrd="3" destOrd="0" presId="urn:microsoft.com/office/officeart/2018/2/layout/IconCircleList"/>
    <dgm:cxn modelId="{741D2779-E3BA-429E-B0A2-725A418F334E}" type="presParOf" srcId="{60FE518A-F08E-4C6F-9D01-9C0C46C13A48}" destId="{1FC79321-AF23-4626-988D-A2D8B00E735C}" srcOrd="4" destOrd="0" presId="urn:microsoft.com/office/officeart/2018/2/layout/IconCircleList"/>
    <dgm:cxn modelId="{4F0D9A47-5FF1-48A8-A477-5D2769D58C27}" type="presParOf" srcId="{1FC79321-AF23-4626-988D-A2D8B00E735C}" destId="{3CF24861-3817-4806-8D5E-BB05AD49ECA8}" srcOrd="0" destOrd="0" presId="urn:microsoft.com/office/officeart/2018/2/layout/IconCircleList"/>
    <dgm:cxn modelId="{FD4FBB5C-9A0E-4940-8DE3-022A2D2FDFDF}" type="presParOf" srcId="{1FC79321-AF23-4626-988D-A2D8B00E735C}" destId="{E9ED0464-397B-4608-888B-0CEB03CC2374}" srcOrd="1" destOrd="0" presId="urn:microsoft.com/office/officeart/2018/2/layout/IconCircleList"/>
    <dgm:cxn modelId="{BC13134D-4C65-4FB2-A138-F88F588E6856}" type="presParOf" srcId="{1FC79321-AF23-4626-988D-A2D8B00E735C}" destId="{CBF1D8EF-9BF5-4B29-8A92-CE6689EE3F3D}" srcOrd="2" destOrd="0" presId="urn:microsoft.com/office/officeart/2018/2/layout/IconCircleList"/>
    <dgm:cxn modelId="{BBC928AD-7A3E-4E14-ADCD-4F90EE262F24}" type="presParOf" srcId="{1FC79321-AF23-4626-988D-A2D8B00E735C}" destId="{37513E77-9119-454E-87BB-B97B31E43590}" srcOrd="3" destOrd="0" presId="urn:microsoft.com/office/officeart/2018/2/layout/IconCircleList"/>
    <dgm:cxn modelId="{128AA088-D2B5-49E3-86BA-751C3256485E}" type="presParOf" srcId="{60FE518A-F08E-4C6F-9D01-9C0C46C13A48}" destId="{5A0DCD51-CA18-40F1-9271-6D7E7ED21D8F}" srcOrd="5" destOrd="0" presId="urn:microsoft.com/office/officeart/2018/2/layout/IconCircleList"/>
    <dgm:cxn modelId="{0ED698C5-2041-44B6-AE0D-B8AB8EB19D24}" type="presParOf" srcId="{60FE518A-F08E-4C6F-9D01-9C0C46C13A48}" destId="{F234F3DF-C57C-4164-A9CD-2CD5EA1C233F}" srcOrd="6" destOrd="0" presId="urn:microsoft.com/office/officeart/2018/2/layout/IconCircleList"/>
    <dgm:cxn modelId="{B6F2F080-AC08-4D5A-96EC-D50A124D2CB9}" type="presParOf" srcId="{F234F3DF-C57C-4164-A9CD-2CD5EA1C233F}" destId="{C066FA88-5ADC-4E3C-8361-5D8E21B80E49}" srcOrd="0" destOrd="0" presId="urn:microsoft.com/office/officeart/2018/2/layout/IconCircleList"/>
    <dgm:cxn modelId="{85C930A2-0EF0-444A-96F5-2178E03E007C}" type="presParOf" srcId="{F234F3DF-C57C-4164-A9CD-2CD5EA1C233F}" destId="{5253F793-A343-41D1-A4DB-0F88805534FE}" srcOrd="1" destOrd="0" presId="urn:microsoft.com/office/officeart/2018/2/layout/IconCircleList"/>
    <dgm:cxn modelId="{BCFF7F89-280C-428E-A2A6-826C8DC69DD4}" type="presParOf" srcId="{F234F3DF-C57C-4164-A9CD-2CD5EA1C233F}" destId="{EFA51E2A-8889-466E-A71C-624210496E29}" srcOrd="2" destOrd="0" presId="urn:microsoft.com/office/officeart/2018/2/layout/IconCircleList"/>
    <dgm:cxn modelId="{F0324087-6320-4485-B851-6E6ABC7C86FA}" type="presParOf" srcId="{F234F3DF-C57C-4164-A9CD-2CD5EA1C233F}" destId="{8ACC0A41-7770-4928-B2F8-21BB347652C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42A8B-70AA-47FF-BA5F-7A2E6F0A9CE2}">
      <dsp:nvSpPr>
        <dsp:cNvPr id="0" name=""/>
        <dsp:cNvSpPr/>
      </dsp:nvSpPr>
      <dsp:spPr>
        <a:xfrm>
          <a:off x="0" y="0"/>
          <a:ext cx="11119103" cy="8400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3860BD-068F-4635-BB1E-0825F2B58E26}">
      <dsp:nvSpPr>
        <dsp:cNvPr id="0" name=""/>
        <dsp:cNvSpPr/>
      </dsp:nvSpPr>
      <dsp:spPr>
        <a:xfrm>
          <a:off x="254116" y="192955"/>
          <a:ext cx="462029" cy="4620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D8BC04-FC0D-4667-9DD4-4AA3B339E3E2}">
      <dsp:nvSpPr>
        <dsp:cNvPr id="0" name=""/>
        <dsp:cNvSpPr/>
      </dsp:nvSpPr>
      <dsp:spPr>
        <a:xfrm>
          <a:off x="970261" y="3943"/>
          <a:ext cx="10148842" cy="8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6" tIns="88906" rIns="88906" bIns="88906" numCol="1" spcCol="1270" anchor="ctr" anchorCtr="0">
          <a:noAutofit/>
        </a:bodyPr>
        <a:lstStyle/>
        <a:p>
          <a:pPr marL="0" lvl="0" indent="0" algn="l" defTabSz="711200">
            <a:lnSpc>
              <a:spcPct val="90000"/>
            </a:lnSpc>
            <a:spcBef>
              <a:spcPct val="0"/>
            </a:spcBef>
            <a:spcAft>
              <a:spcPct val="35000"/>
            </a:spcAft>
            <a:buNone/>
          </a:pPr>
          <a:r>
            <a:rPr lang="en-US" sz="1600" kern="1200"/>
            <a:t>Get the approval from your immediate supervisor, campus and/or college president </a:t>
          </a:r>
        </a:p>
      </dsp:txBody>
      <dsp:txXfrm>
        <a:off x="970261" y="3943"/>
        <a:ext cx="10148842" cy="840053"/>
      </dsp:txXfrm>
    </dsp:sp>
    <dsp:sp modelId="{823A52EF-B81A-4045-9954-083BD60BF205}">
      <dsp:nvSpPr>
        <dsp:cNvPr id="0" name=""/>
        <dsp:cNvSpPr/>
      </dsp:nvSpPr>
      <dsp:spPr>
        <a:xfrm>
          <a:off x="0" y="1054010"/>
          <a:ext cx="11119103" cy="8400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AAA8F-F167-402D-90A8-5B27C6F5BCB2}">
      <dsp:nvSpPr>
        <dsp:cNvPr id="0" name=""/>
        <dsp:cNvSpPr/>
      </dsp:nvSpPr>
      <dsp:spPr>
        <a:xfrm>
          <a:off x="254116" y="1243022"/>
          <a:ext cx="462029" cy="4620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EC1D48-89B6-4E50-BEEE-E693B04FD868}">
      <dsp:nvSpPr>
        <dsp:cNvPr id="0" name=""/>
        <dsp:cNvSpPr/>
      </dsp:nvSpPr>
      <dsp:spPr>
        <a:xfrm>
          <a:off x="970261" y="1054010"/>
          <a:ext cx="10148842" cy="8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6" tIns="88906" rIns="88906" bIns="88906" numCol="1" spcCol="1270" anchor="ctr" anchorCtr="0">
          <a:noAutofit/>
        </a:bodyPr>
        <a:lstStyle/>
        <a:p>
          <a:pPr marL="0" lvl="0" indent="0" algn="l" defTabSz="711200">
            <a:lnSpc>
              <a:spcPct val="90000"/>
            </a:lnSpc>
            <a:spcBef>
              <a:spcPct val="0"/>
            </a:spcBef>
            <a:spcAft>
              <a:spcPct val="35000"/>
            </a:spcAft>
            <a:buNone/>
          </a:pPr>
          <a:r>
            <a:rPr lang="en-US" sz="1600" kern="1200"/>
            <a:t>Be ready to attend the Annual Conference</a:t>
          </a:r>
        </a:p>
      </dsp:txBody>
      <dsp:txXfrm>
        <a:off x="970261" y="1054010"/>
        <a:ext cx="10148842" cy="840053"/>
      </dsp:txXfrm>
    </dsp:sp>
    <dsp:sp modelId="{1C3200EF-135D-4C4F-A029-C685154AE9AA}">
      <dsp:nvSpPr>
        <dsp:cNvPr id="0" name=""/>
        <dsp:cNvSpPr/>
      </dsp:nvSpPr>
      <dsp:spPr>
        <a:xfrm>
          <a:off x="0" y="2104076"/>
          <a:ext cx="11119103" cy="8400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3304C9-8E24-4156-A927-AF857C4A199D}">
      <dsp:nvSpPr>
        <dsp:cNvPr id="0" name=""/>
        <dsp:cNvSpPr/>
      </dsp:nvSpPr>
      <dsp:spPr>
        <a:xfrm>
          <a:off x="254116" y="2293088"/>
          <a:ext cx="462029" cy="4620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9EADC8-1489-49AE-AB98-0AB0F14CB110}">
      <dsp:nvSpPr>
        <dsp:cNvPr id="0" name=""/>
        <dsp:cNvSpPr/>
      </dsp:nvSpPr>
      <dsp:spPr>
        <a:xfrm>
          <a:off x="970261" y="2104076"/>
          <a:ext cx="10148842" cy="8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6" tIns="88906" rIns="88906" bIns="88906" numCol="1" spcCol="1270" anchor="ctr" anchorCtr="0">
          <a:noAutofit/>
        </a:bodyPr>
        <a:lstStyle/>
        <a:p>
          <a:pPr marL="0" lvl="0" indent="0" algn="l" defTabSz="711200">
            <a:lnSpc>
              <a:spcPct val="90000"/>
            </a:lnSpc>
            <a:spcBef>
              <a:spcPct val="0"/>
            </a:spcBef>
            <a:spcAft>
              <a:spcPct val="35000"/>
            </a:spcAft>
            <a:buNone/>
          </a:pPr>
          <a:r>
            <a:rPr lang="en-US" sz="1600" kern="1200"/>
            <a:t>Have a PP with the submission and/or visual media</a:t>
          </a:r>
        </a:p>
      </dsp:txBody>
      <dsp:txXfrm>
        <a:off x="970261" y="2104076"/>
        <a:ext cx="10148842" cy="840053"/>
      </dsp:txXfrm>
    </dsp:sp>
    <dsp:sp modelId="{F9D410ED-4417-42F1-A4F4-E8DBAF08DFE0}">
      <dsp:nvSpPr>
        <dsp:cNvPr id="0" name=""/>
        <dsp:cNvSpPr/>
      </dsp:nvSpPr>
      <dsp:spPr>
        <a:xfrm>
          <a:off x="0" y="3154143"/>
          <a:ext cx="11119103" cy="8400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A55B59-000B-4CED-B4F4-6762136AB396}">
      <dsp:nvSpPr>
        <dsp:cNvPr id="0" name=""/>
        <dsp:cNvSpPr/>
      </dsp:nvSpPr>
      <dsp:spPr>
        <a:xfrm>
          <a:off x="254116" y="3343155"/>
          <a:ext cx="462029" cy="4620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35B561-A789-4C53-9DB5-D7AE2DBDD68A}">
      <dsp:nvSpPr>
        <dsp:cNvPr id="0" name=""/>
        <dsp:cNvSpPr/>
      </dsp:nvSpPr>
      <dsp:spPr>
        <a:xfrm>
          <a:off x="970261" y="3154143"/>
          <a:ext cx="10148842" cy="8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6" tIns="88906" rIns="88906" bIns="88906" numCol="1" spcCol="1270" anchor="ctr" anchorCtr="0">
          <a:noAutofit/>
        </a:bodyPr>
        <a:lstStyle/>
        <a:p>
          <a:pPr marL="0" lvl="0" indent="0" algn="l" defTabSz="711200">
            <a:lnSpc>
              <a:spcPct val="90000"/>
            </a:lnSpc>
            <a:spcBef>
              <a:spcPct val="0"/>
            </a:spcBef>
            <a:spcAft>
              <a:spcPct val="35000"/>
            </a:spcAft>
            <a:buNone/>
          </a:pPr>
          <a:r>
            <a:rPr lang="en-US" sz="1600" kern="1200"/>
            <a:t>Pay attention to the deadline for a timely submission</a:t>
          </a:r>
        </a:p>
      </dsp:txBody>
      <dsp:txXfrm>
        <a:off x="970261" y="3154143"/>
        <a:ext cx="10148842" cy="840053"/>
      </dsp:txXfrm>
    </dsp:sp>
    <dsp:sp modelId="{AF1A54A0-57CB-405A-8EA6-28C0CE9FEABE}">
      <dsp:nvSpPr>
        <dsp:cNvPr id="0" name=""/>
        <dsp:cNvSpPr/>
      </dsp:nvSpPr>
      <dsp:spPr>
        <a:xfrm>
          <a:off x="0" y="4204209"/>
          <a:ext cx="11119103" cy="8400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BE149-5558-470F-807D-6B75847A3C08}">
      <dsp:nvSpPr>
        <dsp:cNvPr id="0" name=""/>
        <dsp:cNvSpPr/>
      </dsp:nvSpPr>
      <dsp:spPr>
        <a:xfrm>
          <a:off x="254116" y="4393221"/>
          <a:ext cx="462029" cy="4620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146863-E85E-4A7B-982B-27482EFE532C}">
      <dsp:nvSpPr>
        <dsp:cNvPr id="0" name=""/>
        <dsp:cNvSpPr/>
      </dsp:nvSpPr>
      <dsp:spPr>
        <a:xfrm>
          <a:off x="970261" y="4204209"/>
          <a:ext cx="10148842" cy="8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6" tIns="88906" rIns="88906" bIns="88906" numCol="1" spcCol="1270" anchor="ctr" anchorCtr="0">
          <a:noAutofit/>
        </a:bodyPr>
        <a:lstStyle/>
        <a:p>
          <a:pPr marL="0" lvl="0" indent="0" algn="l" defTabSz="711200">
            <a:lnSpc>
              <a:spcPct val="90000"/>
            </a:lnSpc>
            <a:spcBef>
              <a:spcPct val="0"/>
            </a:spcBef>
            <a:spcAft>
              <a:spcPct val="35000"/>
            </a:spcAft>
            <a:buNone/>
          </a:pPr>
          <a:r>
            <a:rPr lang="en-US" sz="1600" kern="1200" dirty="0"/>
            <a:t>​Any questions or concerns that you might have, we can discuss your proposal prior to your pitch or participation in terms of what you are considering to present, or you can just apply and submit it to be evaluated.</a:t>
          </a:r>
        </a:p>
      </dsp:txBody>
      <dsp:txXfrm>
        <a:off x="970261" y="4204209"/>
        <a:ext cx="10148842" cy="840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BFE1A-7830-4A8D-8FD1-B406F819CD85}">
      <dsp:nvSpPr>
        <dsp:cNvPr id="0" name=""/>
        <dsp:cNvSpPr/>
      </dsp:nvSpPr>
      <dsp:spPr>
        <a:xfrm>
          <a:off x="240238" y="308291"/>
          <a:ext cx="1350316" cy="135031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8C2B8E-3C56-4FE2-8F4A-E94F08355AFD}">
      <dsp:nvSpPr>
        <dsp:cNvPr id="0" name=""/>
        <dsp:cNvSpPr/>
      </dsp:nvSpPr>
      <dsp:spPr>
        <a:xfrm>
          <a:off x="523805" y="591858"/>
          <a:ext cx="783183" cy="783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489116-2862-4692-9E7D-0B144A75A29F}">
      <dsp:nvSpPr>
        <dsp:cNvPr id="0" name=""/>
        <dsp:cNvSpPr/>
      </dsp:nvSpPr>
      <dsp:spPr>
        <a:xfrm>
          <a:off x="1879909" y="308291"/>
          <a:ext cx="3182889" cy="135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This yearly award represents our goal to contribute to the promotion of technology mainly in education.</a:t>
          </a:r>
        </a:p>
      </dsp:txBody>
      <dsp:txXfrm>
        <a:off x="1879909" y="308291"/>
        <a:ext cx="3182889" cy="1350316"/>
      </dsp:txXfrm>
    </dsp:sp>
    <dsp:sp modelId="{08DB2DA5-933A-49B6-B944-5E8593C4DDF8}">
      <dsp:nvSpPr>
        <dsp:cNvPr id="0" name=""/>
        <dsp:cNvSpPr/>
      </dsp:nvSpPr>
      <dsp:spPr>
        <a:xfrm>
          <a:off x="5617393" y="308291"/>
          <a:ext cx="1350316" cy="135031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17AAE-BAF1-4724-BFC9-57C58EFE1AB2}">
      <dsp:nvSpPr>
        <dsp:cNvPr id="0" name=""/>
        <dsp:cNvSpPr/>
      </dsp:nvSpPr>
      <dsp:spPr>
        <a:xfrm>
          <a:off x="5900959" y="591858"/>
          <a:ext cx="783183" cy="783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D0A005-3B17-44FC-A3A8-0E96A47DFC0F}">
      <dsp:nvSpPr>
        <dsp:cNvPr id="0" name=""/>
        <dsp:cNvSpPr/>
      </dsp:nvSpPr>
      <dsp:spPr>
        <a:xfrm>
          <a:off x="7257063" y="308291"/>
          <a:ext cx="3182889" cy="135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We welcome your suggestions and comments about this award starting with the Theme and Scope selection between the officers that can include members.</a:t>
          </a:r>
        </a:p>
      </dsp:txBody>
      <dsp:txXfrm>
        <a:off x="7257063" y="308291"/>
        <a:ext cx="3182889" cy="1350316"/>
      </dsp:txXfrm>
    </dsp:sp>
    <dsp:sp modelId="{3CF24861-3817-4806-8D5E-BB05AD49ECA8}">
      <dsp:nvSpPr>
        <dsp:cNvPr id="0" name=""/>
        <dsp:cNvSpPr/>
      </dsp:nvSpPr>
      <dsp:spPr>
        <a:xfrm>
          <a:off x="240238" y="2338038"/>
          <a:ext cx="1350316" cy="135031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ED0464-397B-4608-888B-0CEB03CC2374}">
      <dsp:nvSpPr>
        <dsp:cNvPr id="0" name=""/>
        <dsp:cNvSpPr/>
      </dsp:nvSpPr>
      <dsp:spPr>
        <a:xfrm>
          <a:off x="523805" y="2621605"/>
          <a:ext cx="783183" cy="783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513E77-9119-454E-87BB-B97B31E43590}">
      <dsp:nvSpPr>
        <dsp:cNvPr id="0" name=""/>
        <dsp:cNvSpPr/>
      </dsp:nvSpPr>
      <dsp:spPr>
        <a:xfrm>
          <a:off x="1879909" y="2338038"/>
          <a:ext cx="3182889" cy="135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Marketing tools we are using to distribute this information:</a:t>
          </a:r>
        </a:p>
      </dsp:txBody>
      <dsp:txXfrm>
        <a:off x="1879909" y="2338038"/>
        <a:ext cx="3182889" cy="1350316"/>
      </dsp:txXfrm>
    </dsp:sp>
    <dsp:sp modelId="{C066FA88-5ADC-4E3C-8361-5D8E21B80E49}">
      <dsp:nvSpPr>
        <dsp:cNvPr id="0" name=""/>
        <dsp:cNvSpPr/>
      </dsp:nvSpPr>
      <dsp:spPr>
        <a:xfrm>
          <a:off x="5617393" y="2338038"/>
          <a:ext cx="1350316" cy="135031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3F793-A343-41D1-A4DB-0F88805534FE}">
      <dsp:nvSpPr>
        <dsp:cNvPr id="0" name=""/>
        <dsp:cNvSpPr/>
      </dsp:nvSpPr>
      <dsp:spPr>
        <a:xfrm>
          <a:off x="5900959" y="2621605"/>
          <a:ext cx="783183" cy="783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CC0A41-7770-4928-B2F8-21BB347652C2}">
      <dsp:nvSpPr>
        <dsp:cNvPr id="0" name=""/>
        <dsp:cNvSpPr/>
      </dsp:nvSpPr>
      <dsp:spPr>
        <a:xfrm>
          <a:off x="7257063" y="2338038"/>
          <a:ext cx="3182889" cy="135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Via email, in person appearances during regions and meetings, website Weebly (local) and statewide, word-of-mouth, social media, during annual conference, reports, and other gatherings.</a:t>
          </a:r>
        </a:p>
      </dsp:txBody>
      <dsp:txXfrm>
        <a:off x="7257063" y="2338038"/>
        <a:ext cx="3182889" cy="13503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dirty="0"/>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dirty="0"/>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dirty="0"/>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dirty="0"/>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dirty="0"/>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dirty="0"/>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dirty="0"/>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yafchome.org/technologycommission" TargetMode="External"/><Relationship Id="rId2" Type="http://schemas.openxmlformats.org/officeDocument/2006/relationships/hyperlink" Target="https://afctechnologycommission.weebly.com/proposal-for-the-afc-commission-of-the-year-2023.html"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title"/>
          </p:nvPr>
        </p:nvSpPr>
        <p:spPr>
          <a:xfrm>
            <a:off x="2895600" y="3776472"/>
            <a:ext cx="6400800" cy="768096"/>
          </a:xfrm>
        </p:spPr>
        <p:txBody>
          <a:bodyPr anchor="t">
            <a:normAutofit/>
          </a:bodyPr>
          <a:lstStyle/>
          <a:p>
            <a:pPr>
              <a:lnSpc>
                <a:spcPct val="90000"/>
              </a:lnSpc>
            </a:pPr>
            <a:r>
              <a:rPr lang="en-US" sz="2400"/>
              <a:t>AFC </a:t>
            </a:r>
            <a:r>
              <a:rPr lang="en-US" sz="2400" err="1"/>
              <a:t>TEchnology</a:t>
            </a:r>
            <a:r>
              <a:rPr lang="en-US" sz="2400"/>
              <a:t> Exemplary Practice Award</a:t>
            </a:r>
          </a:p>
        </p:txBody>
      </p:sp>
      <p:sp>
        <p:nvSpPr>
          <p:cNvPr id="3" name="Subtitle 2">
            <a:extLst>
              <a:ext uri="{FF2B5EF4-FFF2-40B4-BE49-F238E27FC236}">
                <a16:creationId xmlns:a16="http://schemas.microsoft.com/office/drawing/2014/main" id="{86C1060B-300F-3CE3-E5AA-D8E29791C960}"/>
              </a:ext>
            </a:extLst>
          </p:cNvPr>
          <p:cNvSpPr>
            <a:spLocks noGrp="1"/>
          </p:cNvSpPr>
          <p:nvPr>
            <p:ph type="body" idx="1"/>
          </p:nvPr>
        </p:nvSpPr>
        <p:spPr>
          <a:xfrm>
            <a:off x="2895600" y="4718304"/>
            <a:ext cx="6400800" cy="512064"/>
          </a:xfrm>
        </p:spPr>
        <p:txBody>
          <a:bodyPr vert="horz" lIns="0" tIns="0" rIns="0" bIns="0" rtlCol="0">
            <a:normAutofit/>
          </a:bodyPr>
          <a:lstStyle/>
          <a:p>
            <a:pPr>
              <a:spcAft>
                <a:spcPts val="600"/>
              </a:spcAft>
            </a:pPr>
            <a:r>
              <a:rPr lang="en-US" dirty="0"/>
              <a:t>By Bertha Cabrera</a:t>
            </a:r>
            <a:endParaRPr lang="en-US"/>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758952" y="1216152"/>
            <a:ext cx="10671048" cy="768096"/>
          </a:xfrm>
        </p:spPr>
        <p:txBody>
          <a:bodyPr anchor="t">
            <a:normAutofit/>
          </a:bodyPr>
          <a:lstStyle/>
          <a:p>
            <a:r>
              <a:rPr lang="en-US" dirty="0"/>
              <a:t>SUMMARY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10</a:t>
            </a:fld>
            <a:endParaRPr lang="en-US"/>
          </a:p>
        </p:txBody>
      </p:sp>
      <p:graphicFrame>
        <p:nvGraphicFramePr>
          <p:cNvPr id="7" name="Content Placeholder 2">
            <a:extLst>
              <a:ext uri="{FF2B5EF4-FFF2-40B4-BE49-F238E27FC236}">
                <a16:creationId xmlns:a16="http://schemas.microsoft.com/office/drawing/2014/main" id="{B3D315E2-C6B2-227C-4F93-F69D2B4AD100}"/>
              </a:ext>
            </a:extLst>
          </p:cNvPr>
          <p:cNvGraphicFramePr>
            <a:graphicFrameLocks noGrp="1"/>
          </p:cNvGraphicFramePr>
          <p:nvPr>
            <p:ph sz="half" idx="1"/>
            <p:extLst>
              <p:ext uri="{D42A27DB-BD31-4B8C-83A1-F6EECF244321}">
                <p14:modId xmlns:p14="http://schemas.microsoft.com/office/powerpoint/2010/main" val="3179702767"/>
              </p:ext>
            </p:extLst>
          </p:nvPr>
        </p:nvGraphicFramePr>
        <p:xfrm>
          <a:off x="755904" y="2239765"/>
          <a:ext cx="10680192" cy="3996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1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527048" y="1975104"/>
            <a:ext cx="6055280" cy="667512"/>
          </a:xfrm>
        </p:spPr>
        <p:txBody>
          <a:bodyPr/>
          <a:lstStyle/>
          <a:p>
            <a:r>
              <a:rPr lang="en-US" dirty="0"/>
              <a:t>Contact us</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0" y="2846832"/>
            <a:ext cx="12192000" cy="2176272"/>
          </a:xfrm>
        </p:spPr>
        <p:txBody>
          <a:bodyPr/>
          <a:lstStyle/>
          <a:p>
            <a:r>
              <a:rPr lang="en-US" sz="2000" dirty="0">
                <a:latin typeface="Adobe Heiti Std R" panose="020B0400000000000000" pitchFamily="34" charset="-128"/>
                <a:ea typeface="Adobe Heiti Std R" panose="020B0400000000000000" pitchFamily="34" charset="-128"/>
                <a:hlinkClick r:id="rId2"/>
              </a:rPr>
              <a:t>https://afctechnologycommission.weebly.com/proposal-for-the-afc-commission-of-the-year-2023.html</a:t>
            </a:r>
            <a:r>
              <a:rPr lang="en-US" sz="2000" dirty="0">
                <a:latin typeface="Adobe Heiti Std R" panose="020B0400000000000000" pitchFamily="34" charset="-128"/>
                <a:ea typeface="Adobe Heiti Std R" panose="020B0400000000000000" pitchFamily="34" charset="-128"/>
              </a:rPr>
              <a:t> </a:t>
            </a:r>
          </a:p>
          <a:p>
            <a:r>
              <a:rPr lang="en-US" dirty="0">
                <a:hlinkClick r:id="rId3"/>
              </a:rPr>
              <a:t>https://www.myafchome.org/technologycommission</a:t>
            </a:r>
            <a:r>
              <a:rPr lang="en-US" dirty="0"/>
              <a:t> </a:t>
            </a:r>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423AA0A2-0A33-A40C-4E0D-2810A60670BE}"/>
              </a:ext>
            </a:extLst>
          </p:cNvPr>
          <p:cNvSpPr>
            <a:spLocks noGrp="1"/>
          </p:cNvSpPr>
          <p:nvPr>
            <p:ph type="ftr" sz="quarter" idx="11"/>
          </p:nvPr>
        </p:nvSpPr>
        <p:spPr>
          <a:xfrm>
            <a:off x="621792" y="457200"/>
            <a:ext cx="3200400" cy="274320"/>
          </a:xfrm>
        </p:spPr>
        <p:txBody>
          <a:bodyPr anchor="ctr">
            <a:normAutofit/>
          </a:bodyPr>
          <a:lstStyle/>
          <a:p>
            <a:pPr>
              <a:spcAft>
                <a:spcPts val="600"/>
              </a:spcAft>
            </a:pPr>
            <a:r>
              <a:rPr lang="en-US"/>
              <a:t>Presentation title</a:t>
            </a:r>
          </a:p>
        </p:txBody>
      </p:sp>
      <p:sp>
        <p:nvSpPr>
          <p:cNvPr id="15" name="Slide Number Placeholder 5">
            <a:extLst>
              <a:ext uri="{FF2B5EF4-FFF2-40B4-BE49-F238E27FC236}">
                <a16:creationId xmlns:a16="http://schemas.microsoft.com/office/drawing/2014/main" id="{ABBADE41-7860-67C7-E2A9-5B8BBBE915F2}"/>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2</a:t>
            </a:fld>
            <a:endParaRPr lang="en-US"/>
          </a:p>
        </p:txBody>
      </p:sp>
      <p:sp>
        <p:nvSpPr>
          <p:cNvPr id="9" name="Title 1">
            <a:extLst>
              <a:ext uri="{FF2B5EF4-FFF2-40B4-BE49-F238E27FC236}">
                <a16:creationId xmlns:a16="http://schemas.microsoft.com/office/drawing/2014/main" id="{4ACCDF07-08B1-F531-4ADB-3E5ADDEFFB23}"/>
              </a:ext>
            </a:extLst>
          </p:cNvPr>
          <p:cNvSpPr>
            <a:spLocks noGrp="1"/>
          </p:cNvSpPr>
          <p:nvPr>
            <p:ph type="title"/>
          </p:nvPr>
        </p:nvSpPr>
        <p:spPr>
          <a:xfrm>
            <a:off x="3986784" y="1243584"/>
            <a:ext cx="8165592" cy="768096"/>
          </a:xfrm>
        </p:spPr>
        <p:txBody>
          <a:bodyPr anchor="t">
            <a:normAutofit/>
          </a:bodyPr>
          <a:lstStyle/>
          <a:p>
            <a:r>
              <a:rPr lang="en-US" dirty="0"/>
              <a:t>Award Announcement</a:t>
            </a:r>
          </a:p>
        </p:txBody>
      </p:sp>
      <p:pic>
        <p:nvPicPr>
          <p:cNvPr id="4" name="Content Placeholder 3">
            <a:extLst>
              <a:ext uri="{FF2B5EF4-FFF2-40B4-BE49-F238E27FC236}">
                <a16:creationId xmlns:a16="http://schemas.microsoft.com/office/drawing/2014/main" id="{01E7E2DF-3403-964F-1437-B6C387E92291}"/>
              </a:ext>
            </a:extLst>
          </p:cNvPr>
          <p:cNvPicPr>
            <a:picLocks noGrp="1" noChangeAspect="1"/>
          </p:cNvPicPr>
          <p:nvPr>
            <p:ph sz="half" idx="2"/>
          </p:nvPr>
        </p:nvPicPr>
        <p:blipFill>
          <a:blip r:embed="rId2"/>
          <a:stretch>
            <a:fillRect/>
          </a:stretch>
        </p:blipFill>
        <p:spPr>
          <a:xfrm>
            <a:off x="3838827" y="2255520"/>
            <a:ext cx="3434338" cy="4306380"/>
          </a:xfrm>
          <a:prstGeom prst="rect">
            <a:avLst/>
          </a:prstGeom>
          <a:noFill/>
        </p:spPr>
      </p:pic>
      <p:sp>
        <p:nvSpPr>
          <p:cNvPr id="11" name="Text Placeholder 3">
            <a:extLst>
              <a:ext uri="{FF2B5EF4-FFF2-40B4-BE49-F238E27FC236}">
                <a16:creationId xmlns:a16="http://schemas.microsoft.com/office/drawing/2014/main" id="{DBEB522A-E4D4-1D51-E91B-75815E95E519}"/>
              </a:ext>
            </a:extLst>
          </p:cNvPr>
          <p:cNvSpPr>
            <a:spLocks noGrp="1"/>
          </p:cNvSpPr>
          <p:nvPr>
            <p:ph sz="quarter" idx="4"/>
          </p:nvPr>
        </p:nvSpPr>
        <p:spPr>
          <a:xfrm>
            <a:off x="7572054" y="2011680"/>
            <a:ext cx="4360866" cy="4550220"/>
          </a:xfrm>
        </p:spPr>
        <p:txBody>
          <a:bodyPr>
            <a:normAutofit/>
          </a:bodyPr>
          <a:lstStyle/>
          <a:p>
            <a:r>
              <a:rPr lang="en-US" dirty="0"/>
              <a:t>DEADLINE EXTENDED TO AUGUST 1</a:t>
            </a:r>
            <a:r>
              <a:rPr lang="en-US" baseline="30000" dirty="0"/>
              <a:t>ST</a:t>
            </a:r>
            <a:r>
              <a:rPr lang="en-US" dirty="0"/>
              <a:t> TO GIVE US AMPLE TIME TO RECEIVE NOMINATIONS.</a:t>
            </a:r>
          </a:p>
          <a:p>
            <a:r>
              <a:rPr lang="en-US" dirty="0"/>
              <a:t>THE PROCESS OF APPLYING AND BEING READY TO PRESENT HAS BEEN INCORPORATED IN ONE STEP.</a:t>
            </a:r>
          </a:p>
          <a:p>
            <a:r>
              <a:rPr lang="en-US" dirty="0"/>
              <a:t>THE OFFICERS WILL ACT TO SELECT THE FIRST AND SECOND PRIZE WINNER FROM THE SUBMISSSIONS RECEIVED IN A TIMELY MANNER.</a:t>
            </a:r>
          </a:p>
          <a:p>
            <a:r>
              <a:rPr lang="en-US" dirty="0"/>
              <a:t>ANNOUNCEMENT CAN BE PART OF THE LAST REPORT PRIOR TO THE ANNUAL CONVENTION.</a:t>
            </a:r>
          </a:p>
          <a:p>
            <a:r>
              <a:rPr lang="en-US" dirty="0"/>
              <a:t>NOMINEE AND/OR REPRESENTATIVE MUST BE PRESENT AT THE ANNUAL CONVENTION.</a:t>
            </a:r>
          </a:p>
        </p:txBody>
      </p:sp>
    </p:spTree>
    <p:extLst>
      <p:ext uri="{BB962C8B-B14F-4D97-AF65-F5344CB8AC3E}">
        <p14:creationId xmlns:p14="http://schemas.microsoft.com/office/powerpoint/2010/main" val="311005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758952" y="731520"/>
            <a:ext cx="10671048" cy="758233"/>
          </a:xfrm>
        </p:spPr>
        <p:txBody>
          <a:bodyPr anchor="t">
            <a:normAutofit fontScale="90000"/>
          </a:bodyPr>
          <a:lstStyle/>
          <a:p>
            <a:r>
              <a:rPr lang="en-US" b="1" dirty="0"/>
              <a:t>STEPS</a:t>
            </a:r>
          </a:p>
        </p:txBody>
      </p:sp>
      <p:sp>
        <p:nvSpPr>
          <p:cNvPr id="15" name="Footer Placeholder 3">
            <a:extLst>
              <a:ext uri="{FF2B5EF4-FFF2-40B4-BE49-F238E27FC236}">
                <a16:creationId xmlns:a16="http://schemas.microsoft.com/office/drawing/2014/main" id="{5CA585F3-86BF-82FE-C77E-10F17CA215BF}"/>
              </a:ext>
            </a:extLst>
          </p:cNvPr>
          <p:cNvSpPr>
            <a:spLocks noGrp="1"/>
          </p:cNvSpPr>
          <p:nvPr>
            <p:ph type="ftr" sz="quarter" idx="11"/>
          </p:nvPr>
        </p:nvSpPr>
        <p:spPr>
          <a:xfrm>
            <a:off x="621792" y="457200"/>
            <a:ext cx="3200400" cy="274320"/>
          </a:xfrm>
        </p:spPr>
        <p:txBody>
          <a:bodyPr/>
          <a:lstStyle/>
          <a:p>
            <a:pPr>
              <a:spcAft>
                <a:spcPts val="600"/>
              </a:spcAft>
            </a:pPr>
            <a:r>
              <a:rPr lang="en-US"/>
              <a:t>Presentation title</a:t>
            </a:r>
          </a:p>
        </p:txBody>
      </p:sp>
      <p:sp>
        <p:nvSpPr>
          <p:cNvPr id="16" name="Slide Number Placeholder 4">
            <a:extLst>
              <a:ext uri="{FF2B5EF4-FFF2-40B4-BE49-F238E27FC236}">
                <a16:creationId xmlns:a16="http://schemas.microsoft.com/office/drawing/2014/main" id="{EE00712B-5F2B-9A9E-CFE1-CED4490BE7C8}"/>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3</a:t>
            </a:fld>
            <a:endParaRPr lang="en-US"/>
          </a:p>
        </p:txBody>
      </p:sp>
      <p:graphicFrame>
        <p:nvGraphicFramePr>
          <p:cNvPr id="17" name="Content Placeholder 2">
            <a:extLst>
              <a:ext uri="{FF2B5EF4-FFF2-40B4-BE49-F238E27FC236}">
                <a16:creationId xmlns:a16="http://schemas.microsoft.com/office/drawing/2014/main" id="{4C229E3A-125F-D8AF-6329-82E0488FF001}"/>
              </a:ext>
            </a:extLst>
          </p:cNvPr>
          <p:cNvGraphicFramePr>
            <a:graphicFrameLocks noGrp="1"/>
          </p:cNvGraphicFramePr>
          <p:nvPr>
            <p:ph sz="half" idx="1"/>
            <p:extLst>
              <p:ext uri="{D42A27DB-BD31-4B8C-83A1-F6EECF244321}">
                <p14:modId xmlns:p14="http://schemas.microsoft.com/office/powerpoint/2010/main" val="899510077"/>
              </p:ext>
            </p:extLst>
          </p:nvPr>
        </p:nvGraphicFramePr>
        <p:xfrm>
          <a:off x="539496" y="1489753"/>
          <a:ext cx="11119104" cy="5048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53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CCA56A8-D33D-E1E4-5A0B-D9411443277B}"/>
              </a:ext>
            </a:extLst>
          </p:cNvPr>
          <p:cNvSpPr>
            <a:spLocks noGrp="1"/>
          </p:cNvSpPr>
          <p:nvPr>
            <p:ph type="title"/>
          </p:nvPr>
        </p:nvSpPr>
        <p:spPr>
          <a:xfrm>
            <a:off x="621792" y="1016508"/>
            <a:ext cx="6766560" cy="768096"/>
          </a:xfrm>
        </p:spPr>
        <p:txBody>
          <a:bodyPr anchor="t">
            <a:normAutofit/>
          </a:bodyPr>
          <a:lstStyle/>
          <a:p>
            <a:r>
              <a:rPr lang="en-US" dirty="0"/>
              <a:t>Nomination form</a:t>
            </a:r>
          </a:p>
        </p:txBody>
      </p:sp>
      <p:pic>
        <p:nvPicPr>
          <p:cNvPr id="9" name="Content Placeholder 8">
            <a:extLst>
              <a:ext uri="{FF2B5EF4-FFF2-40B4-BE49-F238E27FC236}">
                <a16:creationId xmlns:a16="http://schemas.microsoft.com/office/drawing/2014/main" id="{D4669731-D8D6-DF38-1D27-1FB8ACF54B17}"/>
              </a:ext>
            </a:extLst>
          </p:cNvPr>
          <p:cNvPicPr>
            <a:picLocks noGrp="1" noChangeAspect="1"/>
          </p:cNvPicPr>
          <p:nvPr>
            <p:ph idx="1"/>
          </p:nvPr>
        </p:nvPicPr>
        <p:blipFill>
          <a:blip r:embed="rId2"/>
          <a:stretch>
            <a:fillRect/>
          </a:stretch>
        </p:blipFill>
        <p:spPr>
          <a:xfrm>
            <a:off x="1948066" y="1962363"/>
            <a:ext cx="7057342" cy="3729519"/>
          </a:xfrm>
          <a:noFill/>
        </p:spPr>
      </p:pic>
      <p:sp>
        <p:nvSpPr>
          <p:cNvPr id="18" name="Slide Number Placeholder 4">
            <a:extLst>
              <a:ext uri="{FF2B5EF4-FFF2-40B4-BE49-F238E27FC236}">
                <a16:creationId xmlns:a16="http://schemas.microsoft.com/office/drawing/2014/main" id="{CB940AAC-EA06-6518-0B06-6BAF00137CAA}"/>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4</a:t>
            </a:fld>
            <a:endParaRPr lang="en-US"/>
          </a:p>
        </p:txBody>
      </p:sp>
    </p:spTree>
    <p:extLst>
      <p:ext uri="{BB962C8B-B14F-4D97-AF65-F5344CB8AC3E}">
        <p14:creationId xmlns:p14="http://schemas.microsoft.com/office/powerpoint/2010/main" val="24562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CCA56A8-D33D-E1E4-5A0B-D9411443277B}"/>
              </a:ext>
            </a:extLst>
          </p:cNvPr>
          <p:cNvSpPr>
            <a:spLocks noGrp="1"/>
          </p:cNvSpPr>
          <p:nvPr>
            <p:ph type="title"/>
          </p:nvPr>
        </p:nvSpPr>
        <p:spPr>
          <a:xfrm>
            <a:off x="4224528" y="832207"/>
            <a:ext cx="6766560" cy="575353"/>
          </a:xfrm>
        </p:spPr>
        <p:txBody>
          <a:bodyPr anchor="t">
            <a:normAutofit fontScale="90000"/>
          </a:bodyPr>
          <a:lstStyle/>
          <a:p>
            <a:r>
              <a:rPr lang="en-US" dirty="0"/>
              <a:t>continue</a:t>
            </a:r>
          </a:p>
        </p:txBody>
      </p:sp>
      <p:pic>
        <p:nvPicPr>
          <p:cNvPr id="5" name="Content Placeholder 4">
            <a:extLst>
              <a:ext uri="{FF2B5EF4-FFF2-40B4-BE49-F238E27FC236}">
                <a16:creationId xmlns:a16="http://schemas.microsoft.com/office/drawing/2014/main" id="{8BE91DBE-FDC6-4644-6CFB-970FC11215FD}"/>
              </a:ext>
            </a:extLst>
          </p:cNvPr>
          <p:cNvPicPr>
            <a:picLocks noGrp="1" noChangeAspect="1"/>
          </p:cNvPicPr>
          <p:nvPr>
            <p:ph idx="1"/>
          </p:nvPr>
        </p:nvPicPr>
        <p:blipFill>
          <a:blip r:embed="rId2"/>
          <a:stretch>
            <a:fillRect/>
          </a:stretch>
        </p:blipFill>
        <p:spPr>
          <a:xfrm>
            <a:off x="3426047" y="1787703"/>
            <a:ext cx="8722961" cy="4448710"/>
          </a:xfrm>
          <a:noFill/>
        </p:spPr>
      </p:pic>
      <p:sp>
        <p:nvSpPr>
          <p:cNvPr id="18" name="Slide Number Placeholder 4">
            <a:extLst>
              <a:ext uri="{FF2B5EF4-FFF2-40B4-BE49-F238E27FC236}">
                <a16:creationId xmlns:a16="http://schemas.microsoft.com/office/drawing/2014/main" id="{CB940AAC-EA06-6518-0B06-6BAF00137CAA}"/>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5</a:t>
            </a:fld>
            <a:endParaRPr lang="en-US"/>
          </a:p>
        </p:txBody>
      </p:sp>
    </p:spTree>
    <p:extLst>
      <p:ext uri="{BB962C8B-B14F-4D97-AF65-F5344CB8AC3E}">
        <p14:creationId xmlns:p14="http://schemas.microsoft.com/office/powerpoint/2010/main" val="47063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CCA56A8-D33D-E1E4-5A0B-D9411443277B}"/>
              </a:ext>
            </a:extLst>
          </p:cNvPr>
          <p:cNvSpPr>
            <a:spLocks noGrp="1"/>
          </p:cNvSpPr>
          <p:nvPr>
            <p:ph type="title"/>
          </p:nvPr>
        </p:nvSpPr>
        <p:spPr>
          <a:xfrm>
            <a:off x="1499616" y="731520"/>
            <a:ext cx="5693664" cy="747959"/>
          </a:xfrm>
        </p:spPr>
        <p:txBody>
          <a:bodyPr anchor="t">
            <a:normAutofit/>
          </a:bodyPr>
          <a:lstStyle/>
          <a:p>
            <a:pPr>
              <a:lnSpc>
                <a:spcPct val="90000"/>
              </a:lnSpc>
            </a:pPr>
            <a:r>
              <a:rPr lang="en-US" sz="3100" dirty="0"/>
              <a:t>Evaluation criteria</a:t>
            </a:r>
          </a:p>
        </p:txBody>
      </p:sp>
      <p:pic>
        <p:nvPicPr>
          <p:cNvPr id="5" name="Content Placeholder 4">
            <a:extLst>
              <a:ext uri="{FF2B5EF4-FFF2-40B4-BE49-F238E27FC236}">
                <a16:creationId xmlns:a16="http://schemas.microsoft.com/office/drawing/2014/main" id="{53043486-988F-E0E9-31E9-EB535F74B43A}"/>
              </a:ext>
            </a:extLst>
          </p:cNvPr>
          <p:cNvPicPr>
            <a:picLocks noGrp="1" noChangeAspect="1"/>
          </p:cNvPicPr>
          <p:nvPr>
            <p:ph idx="1"/>
          </p:nvPr>
        </p:nvPicPr>
        <p:blipFill>
          <a:blip r:embed="rId2"/>
          <a:stretch>
            <a:fillRect/>
          </a:stretch>
        </p:blipFill>
        <p:spPr>
          <a:xfrm>
            <a:off x="1140431" y="1571946"/>
            <a:ext cx="6292849" cy="4320854"/>
          </a:xfrm>
          <a:noFill/>
        </p:spPr>
      </p:pic>
      <p:sp>
        <p:nvSpPr>
          <p:cNvPr id="18" name="Slide Number Placeholder 4" hidden="1">
            <a:extLst>
              <a:ext uri="{FF2B5EF4-FFF2-40B4-BE49-F238E27FC236}">
                <a16:creationId xmlns:a16="http://schemas.microsoft.com/office/drawing/2014/main" id="{CB940AAC-EA06-6518-0B06-6BAF00137CAA}"/>
              </a:ext>
            </a:extLst>
          </p:cNvPr>
          <p:cNvSpPr>
            <a:spLocks noGrp="1"/>
          </p:cNvSpPr>
          <p:nvPr>
            <p:ph type="sldNum" sz="quarter" idx="4294967295"/>
          </p:nvPr>
        </p:nvSpPr>
        <p:spPr>
          <a:xfrm>
            <a:off x="10945368" y="457200"/>
            <a:ext cx="987552" cy="274320"/>
          </a:xfrm>
        </p:spPr>
        <p:txBody>
          <a:bodyPr/>
          <a:lstStyle/>
          <a:p>
            <a:pPr>
              <a:spcAft>
                <a:spcPts val="600"/>
              </a:spcAft>
            </a:pPr>
            <a:fld id="{48F63A3B-78C7-47BE-AE5E-E10140E04643}" type="slidenum">
              <a:rPr lang="en-US" dirty="0"/>
              <a:pPr>
                <a:spcAft>
                  <a:spcPts val="600"/>
                </a:spcAft>
              </a:pPr>
              <a:t>6</a:t>
            </a:fld>
            <a:endParaRPr lang="en-US"/>
          </a:p>
        </p:txBody>
      </p:sp>
    </p:spTree>
    <p:extLst>
      <p:ext uri="{BB962C8B-B14F-4D97-AF65-F5344CB8AC3E}">
        <p14:creationId xmlns:p14="http://schemas.microsoft.com/office/powerpoint/2010/main" val="210278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CCA56A8-D33D-E1E4-5A0B-D9411443277B}"/>
              </a:ext>
            </a:extLst>
          </p:cNvPr>
          <p:cNvSpPr>
            <a:spLocks noGrp="1"/>
          </p:cNvSpPr>
          <p:nvPr>
            <p:ph type="title"/>
          </p:nvPr>
        </p:nvSpPr>
        <p:spPr>
          <a:xfrm>
            <a:off x="758952" y="1216152"/>
            <a:ext cx="10671048" cy="768096"/>
          </a:xfrm>
        </p:spPr>
        <p:txBody>
          <a:bodyPr anchor="t">
            <a:normAutofit/>
          </a:bodyPr>
          <a:lstStyle/>
          <a:p>
            <a:r>
              <a:rPr lang="en-US" dirty="0"/>
              <a:t>continue</a:t>
            </a:r>
          </a:p>
        </p:txBody>
      </p:sp>
      <p:pic>
        <p:nvPicPr>
          <p:cNvPr id="6" name="Content Placeholder 5">
            <a:extLst>
              <a:ext uri="{FF2B5EF4-FFF2-40B4-BE49-F238E27FC236}">
                <a16:creationId xmlns:a16="http://schemas.microsoft.com/office/drawing/2014/main" id="{78B467A3-93E3-22C5-9B3A-A783D6A28B18}"/>
              </a:ext>
            </a:extLst>
          </p:cNvPr>
          <p:cNvPicPr>
            <a:picLocks noGrp="1" noChangeAspect="1"/>
          </p:cNvPicPr>
          <p:nvPr>
            <p:ph sz="half" idx="1"/>
          </p:nvPr>
        </p:nvPicPr>
        <p:blipFill>
          <a:blip r:embed="rId2"/>
          <a:stretch>
            <a:fillRect/>
          </a:stretch>
        </p:blipFill>
        <p:spPr>
          <a:xfrm>
            <a:off x="573743" y="1984248"/>
            <a:ext cx="11119104" cy="3570867"/>
          </a:xfrm>
          <a:noFill/>
        </p:spPr>
      </p:pic>
      <p:sp>
        <p:nvSpPr>
          <p:cNvPr id="18" name="Slide Number Placeholder 4">
            <a:extLst>
              <a:ext uri="{FF2B5EF4-FFF2-40B4-BE49-F238E27FC236}">
                <a16:creationId xmlns:a16="http://schemas.microsoft.com/office/drawing/2014/main" id="{CB940AAC-EA06-6518-0B06-6BAF00137CAA}"/>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7</a:t>
            </a:fld>
            <a:endParaRPr lang="en-US"/>
          </a:p>
        </p:txBody>
      </p:sp>
    </p:spTree>
    <p:extLst>
      <p:ext uri="{BB962C8B-B14F-4D97-AF65-F5344CB8AC3E}">
        <p14:creationId xmlns:p14="http://schemas.microsoft.com/office/powerpoint/2010/main" val="217748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CCA56A8-D33D-E1E4-5A0B-D9411443277B}"/>
              </a:ext>
            </a:extLst>
          </p:cNvPr>
          <p:cNvSpPr>
            <a:spLocks noGrp="1"/>
          </p:cNvSpPr>
          <p:nvPr>
            <p:ph type="title"/>
          </p:nvPr>
        </p:nvSpPr>
        <p:spPr>
          <a:xfrm>
            <a:off x="758952" y="1216152"/>
            <a:ext cx="10671048" cy="768096"/>
          </a:xfrm>
        </p:spPr>
        <p:txBody>
          <a:bodyPr anchor="t">
            <a:normAutofit/>
          </a:bodyPr>
          <a:lstStyle/>
          <a:p>
            <a:r>
              <a:rPr lang="en-US"/>
              <a:t>Listed description/purpose</a:t>
            </a:r>
          </a:p>
        </p:txBody>
      </p:sp>
      <p:pic>
        <p:nvPicPr>
          <p:cNvPr id="5" name="Content Placeholder 4">
            <a:extLst>
              <a:ext uri="{FF2B5EF4-FFF2-40B4-BE49-F238E27FC236}">
                <a16:creationId xmlns:a16="http://schemas.microsoft.com/office/drawing/2014/main" id="{7EF97206-CD2E-5E79-D6B6-A2FAC40EE998}"/>
              </a:ext>
            </a:extLst>
          </p:cNvPr>
          <p:cNvPicPr>
            <a:picLocks noGrp="1" noChangeAspect="1"/>
          </p:cNvPicPr>
          <p:nvPr>
            <p:ph sz="half" idx="1"/>
          </p:nvPr>
        </p:nvPicPr>
        <p:blipFill>
          <a:blip r:embed="rId2"/>
          <a:stretch>
            <a:fillRect/>
          </a:stretch>
        </p:blipFill>
        <p:spPr>
          <a:xfrm>
            <a:off x="1486653" y="1984248"/>
            <a:ext cx="9458715" cy="4434840"/>
          </a:xfrm>
          <a:noFill/>
        </p:spPr>
      </p:pic>
      <p:sp>
        <p:nvSpPr>
          <p:cNvPr id="18" name="Slide Number Placeholder 4">
            <a:extLst>
              <a:ext uri="{FF2B5EF4-FFF2-40B4-BE49-F238E27FC236}">
                <a16:creationId xmlns:a16="http://schemas.microsoft.com/office/drawing/2014/main" id="{CB940AAC-EA06-6518-0B06-6BAF00137CAA}"/>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8</a:t>
            </a:fld>
            <a:endParaRPr lang="en-US"/>
          </a:p>
        </p:txBody>
      </p:sp>
    </p:spTree>
    <p:extLst>
      <p:ext uri="{BB962C8B-B14F-4D97-AF65-F5344CB8AC3E}">
        <p14:creationId xmlns:p14="http://schemas.microsoft.com/office/powerpoint/2010/main" val="25304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85C679E-1849-2A34-9CE3-7EF54A998A55}"/>
              </a:ext>
            </a:extLst>
          </p:cNvPr>
          <p:cNvSpPr>
            <a:spLocks noGrp="1"/>
          </p:cNvSpPr>
          <p:nvPr>
            <p:ph type="title"/>
          </p:nvPr>
        </p:nvSpPr>
        <p:spPr>
          <a:xfrm>
            <a:off x="3986784" y="575353"/>
            <a:ext cx="8165592" cy="1017141"/>
          </a:xfrm>
        </p:spPr>
        <p:txBody>
          <a:bodyPr/>
          <a:lstStyle/>
          <a:p>
            <a:r>
              <a:rPr lang="en-US" dirty="0"/>
              <a:t>continue</a:t>
            </a:r>
          </a:p>
        </p:txBody>
      </p:sp>
      <p:pic>
        <p:nvPicPr>
          <p:cNvPr id="6" name="Content Placeholder 5">
            <a:extLst>
              <a:ext uri="{FF2B5EF4-FFF2-40B4-BE49-F238E27FC236}">
                <a16:creationId xmlns:a16="http://schemas.microsoft.com/office/drawing/2014/main" id="{1BA5F925-D466-C27F-B90F-3BF8F47B976F}"/>
              </a:ext>
            </a:extLst>
          </p:cNvPr>
          <p:cNvPicPr>
            <a:picLocks noGrp="1" noChangeAspect="1"/>
          </p:cNvPicPr>
          <p:nvPr>
            <p:ph sz="half" idx="2"/>
          </p:nvPr>
        </p:nvPicPr>
        <p:blipFill>
          <a:blip r:embed="rId2"/>
          <a:stretch>
            <a:fillRect/>
          </a:stretch>
        </p:blipFill>
        <p:spPr>
          <a:xfrm>
            <a:off x="3462390" y="1592494"/>
            <a:ext cx="7808360" cy="4969406"/>
          </a:xfrm>
          <a:noFill/>
        </p:spPr>
      </p:pic>
      <p:sp>
        <p:nvSpPr>
          <p:cNvPr id="18" name="Slide Number Placeholder 4">
            <a:extLst>
              <a:ext uri="{FF2B5EF4-FFF2-40B4-BE49-F238E27FC236}">
                <a16:creationId xmlns:a16="http://schemas.microsoft.com/office/drawing/2014/main" id="{CB940AAC-EA06-6518-0B06-6BAF00137CAA}"/>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9</a:t>
            </a:fld>
            <a:endParaRPr lang="en-US"/>
          </a:p>
        </p:txBody>
      </p:sp>
    </p:spTree>
    <p:extLst>
      <p:ext uri="{BB962C8B-B14F-4D97-AF65-F5344CB8AC3E}">
        <p14:creationId xmlns:p14="http://schemas.microsoft.com/office/powerpoint/2010/main" val="1270911714"/>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 id="{2F95B383-2EBA-4D92-A5FB-15AB92E0DD44}" vid="{86105DA6-E613-46C4-BC07-43C4C2AF6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C32FEDE-8755-4284-9B30-D11182D0F3D6}">
  <ds:schemaRefs>
    <ds:schemaRef ds:uri="http://schemas.microsoft.com/sharepoint/v3/contenttype/forms"/>
  </ds:schemaRefs>
</ds:datastoreItem>
</file>

<file path=customXml/itemProps2.xml><?xml version="1.0" encoding="utf-8"?>
<ds:datastoreItem xmlns:ds="http://schemas.openxmlformats.org/officeDocument/2006/customXml" ds:itemID="{63A7381A-0B8C-4955-BF3C-A86DC89763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2DF34B-B169-425F-A023-C2FEC976C8E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64</TotalTime>
  <Words>305</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Adobe Heiti Std R</vt:lpstr>
      <vt:lpstr>Arial</vt:lpstr>
      <vt:lpstr>Arial Black</vt:lpstr>
      <vt:lpstr>Sabon Next LT</vt:lpstr>
      <vt:lpstr>Custom</vt:lpstr>
      <vt:lpstr>AFC TEchnology Exemplary Practice Award</vt:lpstr>
      <vt:lpstr>Award Announcement</vt:lpstr>
      <vt:lpstr>STEPS</vt:lpstr>
      <vt:lpstr>Nomination form</vt:lpstr>
      <vt:lpstr>continue</vt:lpstr>
      <vt:lpstr>Evaluation criteria</vt:lpstr>
      <vt:lpstr>continue</vt:lpstr>
      <vt:lpstr>Listed description/purpose</vt:lpstr>
      <vt:lpstr>continue</vt:lpstr>
      <vt:lpstr>SUMMARY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Cabrera, Bertha</dc:creator>
  <cp:lastModifiedBy>Cabrera, Bertha</cp:lastModifiedBy>
  <cp:revision>12</cp:revision>
  <dcterms:created xsi:type="dcterms:W3CDTF">2023-07-14T10:32:29Z</dcterms:created>
  <dcterms:modified xsi:type="dcterms:W3CDTF">2023-07-14T11:39:01Z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