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60" r:id="rId3"/>
    <p:sldId id="291" r:id="rId4"/>
    <p:sldId id="292" r:id="rId5"/>
    <p:sldId id="293" r:id="rId6"/>
    <p:sldId id="290" r:id="rId7"/>
    <p:sldId id="294" r:id="rId8"/>
    <p:sldId id="295" r:id="rId9"/>
    <p:sldId id="296" r:id="rId10"/>
    <p:sldId id="297" r:id="rId11"/>
    <p:sldId id="267"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58"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6" autoAdjust="0"/>
  </p:normalViewPr>
  <p:slideViewPr>
    <p:cSldViewPr>
      <p:cViewPr varScale="1">
        <p:scale>
          <a:sx n="63" d="100"/>
          <a:sy n="63" d="100"/>
        </p:scale>
        <p:origin x="84" y="132"/>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B8B-4F8D-B9E5-577AD71E0C6A}"/>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B8B-4F8D-B9E5-577AD71E0C6A}"/>
            </c:ext>
          </c:extLst>
        </c:ser>
        <c:ser>
          <c:idx val="2"/>
          <c:order val="2"/>
          <c:tx>
            <c:strRef>
              <c:f>Sheet1!$D$1</c:f>
              <c:strCache>
                <c:ptCount val="1"/>
                <c:pt idx="0">
                  <c:v>Series 3</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B8B-4F8D-B9E5-577AD71E0C6A}"/>
            </c:ext>
          </c:extLst>
        </c:ser>
        <c:dLbls>
          <c:showLegendKey val="0"/>
          <c:showVal val="1"/>
          <c:showCatName val="0"/>
          <c:showSerName val="0"/>
          <c:showPercent val="0"/>
          <c:showBubbleSize val="0"/>
        </c:dLbls>
        <c:gapWidth val="150"/>
        <c:overlap val="-25"/>
        <c:axId val="213527800"/>
        <c:axId val="218219840"/>
      </c:barChart>
      <c:catAx>
        <c:axId val="21352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8219840"/>
        <c:crosses val="autoZero"/>
        <c:auto val="1"/>
        <c:lblAlgn val="ctr"/>
        <c:lblOffset val="100"/>
        <c:noMultiLvlLbl val="0"/>
      </c:catAx>
      <c:valAx>
        <c:axId val="218219840"/>
        <c:scaling>
          <c:orientation val="minMax"/>
        </c:scaling>
        <c:delete val="1"/>
        <c:axPos val="l"/>
        <c:numFmt formatCode="General" sourceLinked="1"/>
        <c:majorTickMark val="none"/>
        <c:minorTickMark val="none"/>
        <c:tickLblPos val="nextTo"/>
        <c:crossAx val="213527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B202A-8611-4DDC-831D-D12EB67B6CF7}" type="doc">
      <dgm:prSet loTypeId="urn:microsoft.com/office/officeart/2005/8/layout/process4" loCatId="process" qsTypeId="urn:microsoft.com/office/officeart/2005/8/quickstyle/simple4" qsCatId="simple" csTypeId="urn:microsoft.com/office/officeart/2005/8/colors/accent1_1" csCatId="accent1" phldr="1"/>
      <dgm:spPr/>
      <dgm:t>
        <a:bodyPr/>
        <a:lstStyle/>
        <a:p>
          <a:endParaRPr lang="en-US"/>
        </a:p>
      </dgm:t>
    </dgm:pt>
    <dgm:pt modelId="{11888A7B-1E89-45E6-84F4-EF92B26189CD}">
      <dgm:prSet phldrT="[Text]"/>
      <dgm:spPr/>
      <dgm:t>
        <a:bodyPr/>
        <a:lstStyle/>
        <a:p>
          <a:r>
            <a:rPr lang="en-US" dirty="0"/>
            <a:t>Step 1 Convert to Pivot Table</a:t>
          </a:r>
        </a:p>
      </dgm:t>
    </dgm:pt>
    <dgm:pt modelId="{6043087E-917B-44BC-97F8-41385FD50DC3}" type="parTrans" cxnId="{5376348D-4465-4E2E-9DB8-EA1F5276717B}">
      <dgm:prSet/>
      <dgm:spPr/>
      <dgm:t>
        <a:bodyPr/>
        <a:lstStyle/>
        <a:p>
          <a:endParaRPr lang="en-US"/>
        </a:p>
      </dgm:t>
    </dgm:pt>
    <dgm:pt modelId="{438F37F5-E676-4BB5-A241-95D895E1B43F}" type="sibTrans" cxnId="{5376348D-4465-4E2E-9DB8-EA1F5276717B}">
      <dgm:prSet/>
      <dgm:spPr/>
      <dgm:t>
        <a:bodyPr/>
        <a:lstStyle/>
        <a:p>
          <a:endParaRPr lang="en-US"/>
        </a:p>
      </dgm:t>
    </dgm:pt>
    <dgm:pt modelId="{712EDDD5-F1C9-457B-A81D-F94868058B44}">
      <dgm:prSet phldrT="[Text]"/>
      <dgm:spPr/>
      <dgm:t>
        <a:bodyPr/>
        <a:lstStyle/>
        <a:p>
          <a:r>
            <a:rPr lang="en-US" dirty="0"/>
            <a:t>Step 2 Select Fields</a:t>
          </a:r>
        </a:p>
      </dgm:t>
    </dgm:pt>
    <dgm:pt modelId="{5E2CC1CB-7E12-4298-9BE5-B8F6683E4161}" type="parTrans" cxnId="{392AE56A-6939-469F-BFEC-2DEEC6ABC100}">
      <dgm:prSet/>
      <dgm:spPr/>
      <dgm:t>
        <a:bodyPr/>
        <a:lstStyle/>
        <a:p>
          <a:endParaRPr lang="en-US"/>
        </a:p>
      </dgm:t>
    </dgm:pt>
    <dgm:pt modelId="{630DB5C2-135D-425B-B7D5-1F5FFE12BF3B}" type="sibTrans" cxnId="{392AE56A-6939-469F-BFEC-2DEEC6ABC100}">
      <dgm:prSet/>
      <dgm:spPr/>
      <dgm:t>
        <a:bodyPr/>
        <a:lstStyle/>
        <a:p>
          <a:endParaRPr lang="en-US"/>
        </a:p>
      </dgm:t>
    </dgm:pt>
    <dgm:pt modelId="{356F6FEF-38C8-437A-8562-86A5ED3F5885}">
      <dgm:prSet phldrT="[Text]"/>
      <dgm:spPr/>
      <dgm:t>
        <a:bodyPr/>
        <a:lstStyle/>
        <a:p>
          <a:r>
            <a:rPr lang="en-US" dirty="0"/>
            <a:t>Step 3 Select Filters</a:t>
          </a:r>
        </a:p>
      </dgm:t>
    </dgm:pt>
    <dgm:pt modelId="{BD9B34C9-939F-47F5-A040-1B30C9EEA310}" type="parTrans" cxnId="{8247D1A2-555D-4B39-B44D-5F2B5AE64242}">
      <dgm:prSet/>
      <dgm:spPr/>
      <dgm:t>
        <a:bodyPr/>
        <a:lstStyle/>
        <a:p>
          <a:endParaRPr lang="en-US"/>
        </a:p>
      </dgm:t>
    </dgm:pt>
    <dgm:pt modelId="{665399A3-A410-4656-8F7E-3FAB641DE891}" type="sibTrans" cxnId="{8247D1A2-555D-4B39-B44D-5F2B5AE64242}">
      <dgm:prSet/>
      <dgm:spPr/>
      <dgm:t>
        <a:bodyPr/>
        <a:lstStyle/>
        <a:p>
          <a:endParaRPr lang="en-US"/>
        </a:p>
      </dgm:t>
    </dgm:pt>
    <dgm:pt modelId="{640CA9BD-09C1-4472-8DAC-0F150EC5E678}">
      <dgm:prSet phldrT="[Text]"/>
      <dgm:spPr/>
      <dgm:t>
        <a:bodyPr/>
        <a:lstStyle/>
        <a:p>
          <a:r>
            <a:rPr lang="en-US" dirty="0"/>
            <a:t>Step 4 Prepare Graphs</a:t>
          </a:r>
        </a:p>
      </dgm:t>
    </dgm:pt>
    <dgm:pt modelId="{90609DF7-843B-4BEF-A3B5-89270E6B0951}" type="parTrans" cxnId="{957C551D-31A8-4286-A3AE-C5928DB663CE}">
      <dgm:prSet/>
      <dgm:spPr/>
      <dgm:t>
        <a:bodyPr/>
        <a:lstStyle/>
        <a:p>
          <a:endParaRPr lang="en-US"/>
        </a:p>
      </dgm:t>
    </dgm:pt>
    <dgm:pt modelId="{67B503AA-82FD-4AA4-8357-3D8B59D6160B}" type="sibTrans" cxnId="{957C551D-31A8-4286-A3AE-C5928DB663CE}">
      <dgm:prSet/>
      <dgm:spPr/>
      <dgm:t>
        <a:bodyPr/>
        <a:lstStyle/>
        <a:p>
          <a:endParaRPr lang="en-US"/>
        </a:p>
      </dgm:t>
    </dgm:pt>
    <dgm:pt modelId="{812F39FC-2D1E-4DD1-A1A6-C7F9287A4AAB}" type="pres">
      <dgm:prSet presAssocID="{2EFB202A-8611-4DDC-831D-D12EB67B6CF7}" presName="Name0" presStyleCnt="0">
        <dgm:presLayoutVars>
          <dgm:dir/>
          <dgm:animLvl val="lvl"/>
          <dgm:resizeHandles val="exact"/>
        </dgm:presLayoutVars>
      </dgm:prSet>
      <dgm:spPr/>
    </dgm:pt>
    <dgm:pt modelId="{C1682CE3-81F4-4BEA-B13D-10C7017D8387}" type="pres">
      <dgm:prSet presAssocID="{640CA9BD-09C1-4472-8DAC-0F150EC5E678}" presName="boxAndChildren" presStyleCnt="0"/>
      <dgm:spPr/>
    </dgm:pt>
    <dgm:pt modelId="{325B9957-E809-4285-A870-20AA1AEAA8D7}" type="pres">
      <dgm:prSet presAssocID="{640CA9BD-09C1-4472-8DAC-0F150EC5E678}" presName="parentTextBox" presStyleLbl="node1" presStyleIdx="0" presStyleCnt="4"/>
      <dgm:spPr/>
    </dgm:pt>
    <dgm:pt modelId="{2AB5853F-AA77-4431-82DF-105CEB2E1424}" type="pres">
      <dgm:prSet presAssocID="{665399A3-A410-4656-8F7E-3FAB641DE891}" presName="sp" presStyleCnt="0"/>
      <dgm:spPr/>
    </dgm:pt>
    <dgm:pt modelId="{EC667030-4855-4843-9717-7DF08446AEB5}" type="pres">
      <dgm:prSet presAssocID="{356F6FEF-38C8-437A-8562-86A5ED3F5885}" presName="arrowAndChildren" presStyleCnt="0"/>
      <dgm:spPr/>
    </dgm:pt>
    <dgm:pt modelId="{C830B7C4-5210-41AC-A88B-BECF7607C1E5}" type="pres">
      <dgm:prSet presAssocID="{356F6FEF-38C8-437A-8562-86A5ED3F5885}" presName="parentTextArrow" presStyleLbl="node1" presStyleIdx="1" presStyleCnt="4"/>
      <dgm:spPr/>
    </dgm:pt>
    <dgm:pt modelId="{7FB80134-CA62-4591-A6BE-C119FEAC14B6}" type="pres">
      <dgm:prSet presAssocID="{630DB5C2-135D-425B-B7D5-1F5FFE12BF3B}" presName="sp" presStyleCnt="0"/>
      <dgm:spPr/>
    </dgm:pt>
    <dgm:pt modelId="{C4866045-B43B-429F-851C-E58098BA6DB8}" type="pres">
      <dgm:prSet presAssocID="{712EDDD5-F1C9-457B-A81D-F94868058B44}" presName="arrowAndChildren" presStyleCnt="0"/>
      <dgm:spPr/>
    </dgm:pt>
    <dgm:pt modelId="{D5473CBC-EEC3-408A-B4A6-07882F253A8B}" type="pres">
      <dgm:prSet presAssocID="{712EDDD5-F1C9-457B-A81D-F94868058B44}" presName="parentTextArrow" presStyleLbl="node1" presStyleIdx="2" presStyleCnt="4"/>
      <dgm:spPr/>
    </dgm:pt>
    <dgm:pt modelId="{FE4F3FD3-FEDA-44E5-9944-1FF6BBD0F9E2}" type="pres">
      <dgm:prSet presAssocID="{438F37F5-E676-4BB5-A241-95D895E1B43F}" presName="sp" presStyleCnt="0"/>
      <dgm:spPr/>
    </dgm:pt>
    <dgm:pt modelId="{1C274FFF-1754-4900-887F-DFF5156E0B8D}" type="pres">
      <dgm:prSet presAssocID="{11888A7B-1E89-45E6-84F4-EF92B26189CD}" presName="arrowAndChildren" presStyleCnt="0"/>
      <dgm:spPr/>
    </dgm:pt>
    <dgm:pt modelId="{32FA43B7-34B4-4881-9A79-E3EDEC9D4CBF}" type="pres">
      <dgm:prSet presAssocID="{11888A7B-1E89-45E6-84F4-EF92B26189CD}" presName="parentTextArrow" presStyleLbl="node1" presStyleIdx="3" presStyleCnt="4"/>
      <dgm:spPr/>
    </dgm:pt>
  </dgm:ptLst>
  <dgm:cxnLst>
    <dgm:cxn modelId="{79EE9E02-BFF5-41D3-86F8-33470970BFCE}" type="presOf" srcId="{2EFB202A-8611-4DDC-831D-D12EB67B6CF7}" destId="{812F39FC-2D1E-4DD1-A1A6-C7F9287A4AAB}" srcOrd="0" destOrd="0" presId="urn:microsoft.com/office/officeart/2005/8/layout/process4"/>
    <dgm:cxn modelId="{957C551D-31A8-4286-A3AE-C5928DB663CE}" srcId="{2EFB202A-8611-4DDC-831D-D12EB67B6CF7}" destId="{640CA9BD-09C1-4472-8DAC-0F150EC5E678}" srcOrd="3" destOrd="0" parTransId="{90609DF7-843B-4BEF-A3B5-89270E6B0951}" sibTransId="{67B503AA-82FD-4AA4-8357-3D8B59D6160B}"/>
    <dgm:cxn modelId="{B2E3875C-D3F8-41A4-A6EA-DD49F61576A0}" type="presOf" srcId="{11888A7B-1E89-45E6-84F4-EF92B26189CD}" destId="{32FA43B7-34B4-4881-9A79-E3EDEC9D4CBF}" srcOrd="0" destOrd="0" presId="urn:microsoft.com/office/officeart/2005/8/layout/process4"/>
    <dgm:cxn modelId="{AAE8F060-3E29-4C68-9A74-089916E04D67}" type="presOf" srcId="{356F6FEF-38C8-437A-8562-86A5ED3F5885}" destId="{C830B7C4-5210-41AC-A88B-BECF7607C1E5}" srcOrd="0" destOrd="0" presId="urn:microsoft.com/office/officeart/2005/8/layout/process4"/>
    <dgm:cxn modelId="{392AE56A-6939-469F-BFEC-2DEEC6ABC100}" srcId="{2EFB202A-8611-4DDC-831D-D12EB67B6CF7}" destId="{712EDDD5-F1C9-457B-A81D-F94868058B44}" srcOrd="1" destOrd="0" parTransId="{5E2CC1CB-7E12-4298-9BE5-B8F6683E4161}" sibTransId="{630DB5C2-135D-425B-B7D5-1F5FFE12BF3B}"/>
    <dgm:cxn modelId="{4D111F6B-0B5C-40A7-BA86-973E36B2D8F2}" type="presOf" srcId="{712EDDD5-F1C9-457B-A81D-F94868058B44}" destId="{D5473CBC-EEC3-408A-B4A6-07882F253A8B}" srcOrd="0" destOrd="0" presId="urn:microsoft.com/office/officeart/2005/8/layout/process4"/>
    <dgm:cxn modelId="{67067571-6170-41AF-87A3-FB3B609D9CEA}" type="presOf" srcId="{640CA9BD-09C1-4472-8DAC-0F150EC5E678}" destId="{325B9957-E809-4285-A870-20AA1AEAA8D7}" srcOrd="0" destOrd="0" presId="urn:microsoft.com/office/officeart/2005/8/layout/process4"/>
    <dgm:cxn modelId="{5376348D-4465-4E2E-9DB8-EA1F5276717B}" srcId="{2EFB202A-8611-4DDC-831D-D12EB67B6CF7}" destId="{11888A7B-1E89-45E6-84F4-EF92B26189CD}" srcOrd="0" destOrd="0" parTransId="{6043087E-917B-44BC-97F8-41385FD50DC3}" sibTransId="{438F37F5-E676-4BB5-A241-95D895E1B43F}"/>
    <dgm:cxn modelId="{8247D1A2-555D-4B39-B44D-5F2B5AE64242}" srcId="{2EFB202A-8611-4DDC-831D-D12EB67B6CF7}" destId="{356F6FEF-38C8-437A-8562-86A5ED3F5885}" srcOrd="2" destOrd="0" parTransId="{BD9B34C9-939F-47F5-A040-1B30C9EEA310}" sibTransId="{665399A3-A410-4656-8F7E-3FAB641DE891}"/>
    <dgm:cxn modelId="{5678914C-8F14-4F79-9116-C33CBC8B70E7}" type="presParOf" srcId="{812F39FC-2D1E-4DD1-A1A6-C7F9287A4AAB}" destId="{C1682CE3-81F4-4BEA-B13D-10C7017D8387}" srcOrd="0" destOrd="0" presId="urn:microsoft.com/office/officeart/2005/8/layout/process4"/>
    <dgm:cxn modelId="{B75DEEE2-790E-400B-832F-7C2526EFEEFC}" type="presParOf" srcId="{C1682CE3-81F4-4BEA-B13D-10C7017D8387}" destId="{325B9957-E809-4285-A870-20AA1AEAA8D7}" srcOrd="0" destOrd="0" presId="urn:microsoft.com/office/officeart/2005/8/layout/process4"/>
    <dgm:cxn modelId="{6FA0FB88-FED5-4DA9-8FB7-49F6DEA20B1D}" type="presParOf" srcId="{812F39FC-2D1E-4DD1-A1A6-C7F9287A4AAB}" destId="{2AB5853F-AA77-4431-82DF-105CEB2E1424}" srcOrd="1" destOrd="0" presId="urn:microsoft.com/office/officeart/2005/8/layout/process4"/>
    <dgm:cxn modelId="{52F7A226-0BC5-4418-B1BB-E2FD5547F031}" type="presParOf" srcId="{812F39FC-2D1E-4DD1-A1A6-C7F9287A4AAB}" destId="{EC667030-4855-4843-9717-7DF08446AEB5}" srcOrd="2" destOrd="0" presId="urn:microsoft.com/office/officeart/2005/8/layout/process4"/>
    <dgm:cxn modelId="{B3DA9F18-ADDC-4C31-BFC3-7AFA3D398C18}" type="presParOf" srcId="{EC667030-4855-4843-9717-7DF08446AEB5}" destId="{C830B7C4-5210-41AC-A88B-BECF7607C1E5}" srcOrd="0" destOrd="0" presId="urn:microsoft.com/office/officeart/2005/8/layout/process4"/>
    <dgm:cxn modelId="{6D5A561E-9AED-4BD0-B61C-B210C294197C}" type="presParOf" srcId="{812F39FC-2D1E-4DD1-A1A6-C7F9287A4AAB}" destId="{7FB80134-CA62-4591-A6BE-C119FEAC14B6}" srcOrd="3" destOrd="0" presId="urn:microsoft.com/office/officeart/2005/8/layout/process4"/>
    <dgm:cxn modelId="{8AA3D574-35B2-4F26-9753-43647056D5BB}" type="presParOf" srcId="{812F39FC-2D1E-4DD1-A1A6-C7F9287A4AAB}" destId="{C4866045-B43B-429F-851C-E58098BA6DB8}" srcOrd="4" destOrd="0" presId="urn:microsoft.com/office/officeart/2005/8/layout/process4"/>
    <dgm:cxn modelId="{8142E2F1-4232-4A86-BD16-A2EE21EFADF1}" type="presParOf" srcId="{C4866045-B43B-429F-851C-E58098BA6DB8}" destId="{D5473CBC-EEC3-408A-B4A6-07882F253A8B}" srcOrd="0" destOrd="0" presId="urn:microsoft.com/office/officeart/2005/8/layout/process4"/>
    <dgm:cxn modelId="{F78D174D-E461-4213-AEEB-72932703ABFC}" type="presParOf" srcId="{812F39FC-2D1E-4DD1-A1A6-C7F9287A4AAB}" destId="{FE4F3FD3-FEDA-44E5-9944-1FF6BBD0F9E2}" srcOrd="5" destOrd="0" presId="urn:microsoft.com/office/officeart/2005/8/layout/process4"/>
    <dgm:cxn modelId="{D11F7181-D05C-4ACC-A34B-6E9511FBE167}" type="presParOf" srcId="{812F39FC-2D1E-4DD1-A1A6-C7F9287A4AAB}" destId="{1C274FFF-1754-4900-887F-DFF5156E0B8D}" srcOrd="6" destOrd="0" presId="urn:microsoft.com/office/officeart/2005/8/layout/process4"/>
    <dgm:cxn modelId="{36469A82-1901-415F-8126-6D77E61422EC}" type="presParOf" srcId="{1C274FFF-1754-4900-887F-DFF5156E0B8D}" destId="{32FA43B7-34B4-4881-9A79-E3EDEC9D4CB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B9957-E809-4285-A870-20AA1AEAA8D7}">
      <dsp:nvSpPr>
        <dsp:cNvPr id="0" name=""/>
        <dsp:cNvSpPr/>
      </dsp:nvSpPr>
      <dsp:spPr>
        <a:xfrm>
          <a:off x="0" y="3569039"/>
          <a:ext cx="5029199" cy="78081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Step 4 Prepare Graphs</a:t>
          </a:r>
        </a:p>
      </dsp:txBody>
      <dsp:txXfrm>
        <a:off x="0" y="3569039"/>
        <a:ext cx="5029199" cy="780818"/>
      </dsp:txXfrm>
    </dsp:sp>
    <dsp:sp modelId="{C830B7C4-5210-41AC-A88B-BECF7607C1E5}">
      <dsp:nvSpPr>
        <dsp:cNvPr id="0" name=""/>
        <dsp:cNvSpPr/>
      </dsp:nvSpPr>
      <dsp:spPr>
        <a:xfrm rot="10800000">
          <a:off x="0" y="2379853"/>
          <a:ext cx="5029199" cy="1200899"/>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Step 3 Select Filters</a:t>
          </a:r>
        </a:p>
      </dsp:txBody>
      <dsp:txXfrm rot="10800000">
        <a:off x="0" y="2379853"/>
        <a:ext cx="5029199" cy="780308"/>
      </dsp:txXfrm>
    </dsp:sp>
    <dsp:sp modelId="{D5473CBC-EEC3-408A-B4A6-07882F253A8B}">
      <dsp:nvSpPr>
        <dsp:cNvPr id="0" name=""/>
        <dsp:cNvSpPr/>
      </dsp:nvSpPr>
      <dsp:spPr>
        <a:xfrm rot="10800000">
          <a:off x="0" y="1190666"/>
          <a:ext cx="5029199" cy="1200899"/>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Step 2 Select Fields</a:t>
          </a:r>
        </a:p>
      </dsp:txBody>
      <dsp:txXfrm rot="10800000">
        <a:off x="0" y="1190666"/>
        <a:ext cx="5029199" cy="780308"/>
      </dsp:txXfrm>
    </dsp:sp>
    <dsp:sp modelId="{32FA43B7-34B4-4881-9A79-E3EDEC9D4CBF}">
      <dsp:nvSpPr>
        <dsp:cNvPr id="0" name=""/>
        <dsp:cNvSpPr/>
      </dsp:nvSpPr>
      <dsp:spPr>
        <a:xfrm rot="10800000">
          <a:off x="0" y="1479"/>
          <a:ext cx="5029199" cy="1200899"/>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Step 1 Convert to Pivot Table</a:t>
          </a:r>
        </a:p>
      </dsp:txBody>
      <dsp:txXfrm rot="10800000">
        <a:off x="0" y="1479"/>
        <a:ext cx="5029199" cy="7803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7/7/2023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7/7/2023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7/7/2023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7/7/2023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7/7/2023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7/7/2023</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7/7/2023</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7/7/2023</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7/7/2023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7/7/2023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7/7/2023</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Pivot Table tutorial</a:t>
            </a:r>
          </a:p>
        </p:txBody>
      </p:sp>
      <p:sp>
        <p:nvSpPr>
          <p:cNvPr id="3" name="Subtitle 2"/>
          <p:cNvSpPr>
            <a:spLocks noGrp="1"/>
          </p:cNvSpPr>
          <p:nvPr>
            <p:ph type="subTitle" idx="1"/>
          </p:nvPr>
        </p:nvSpPr>
        <p:spPr/>
        <p:txBody>
          <a:bodyPr/>
          <a:lstStyle/>
          <a:p>
            <a:r>
              <a:rPr lang="en-US" dirty="0"/>
              <a:t>From Excel Tutorial By Bertha Cabrera</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85614-D734-68BA-C5C9-3CFEFB135B33}"/>
              </a:ext>
            </a:extLst>
          </p:cNvPr>
          <p:cNvSpPr>
            <a:spLocks noGrp="1"/>
          </p:cNvSpPr>
          <p:nvPr>
            <p:ph type="title"/>
          </p:nvPr>
        </p:nvSpPr>
        <p:spPr/>
        <p:txBody>
          <a:bodyPr/>
          <a:lstStyle/>
          <a:p>
            <a:r>
              <a:rPr lang="en-US" dirty="0"/>
              <a:t>Change Chart &amp; Fields</a:t>
            </a:r>
          </a:p>
        </p:txBody>
      </p:sp>
      <p:pic>
        <p:nvPicPr>
          <p:cNvPr id="5" name="Content Placeholder 4">
            <a:extLst>
              <a:ext uri="{FF2B5EF4-FFF2-40B4-BE49-F238E27FC236}">
                <a16:creationId xmlns:a16="http://schemas.microsoft.com/office/drawing/2014/main" id="{127A90E5-1510-3F3B-DADF-2813D776730A}"/>
              </a:ext>
            </a:extLst>
          </p:cNvPr>
          <p:cNvPicPr>
            <a:picLocks noGrp="1" noChangeAspect="1"/>
          </p:cNvPicPr>
          <p:nvPr>
            <p:ph idx="1"/>
          </p:nvPr>
        </p:nvPicPr>
        <p:blipFill>
          <a:blip r:embed="rId2"/>
          <a:stretch>
            <a:fillRect/>
          </a:stretch>
        </p:blipFill>
        <p:spPr>
          <a:xfrm>
            <a:off x="914400" y="1825625"/>
            <a:ext cx="10515600" cy="4351338"/>
          </a:xfrm>
        </p:spPr>
      </p:pic>
    </p:spTree>
    <p:extLst>
      <p:ext uri="{BB962C8B-B14F-4D97-AF65-F5344CB8AC3E}">
        <p14:creationId xmlns:p14="http://schemas.microsoft.com/office/powerpoint/2010/main" val="206689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15EE2-AFD0-A04D-DB10-12714FFA9012}"/>
              </a:ext>
            </a:extLst>
          </p:cNvPr>
          <p:cNvSpPr>
            <a:spLocks noGrp="1"/>
          </p:cNvSpPr>
          <p:nvPr>
            <p:ph type="title"/>
          </p:nvPr>
        </p:nvSpPr>
        <p:spPr>
          <a:xfrm>
            <a:off x="838200" y="365126"/>
            <a:ext cx="10515600" cy="1145224"/>
          </a:xfrm>
        </p:spPr>
        <p:txBody>
          <a:bodyPr anchor="b">
            <a:normAutofit/>
          </a:bodyPr>
          <a:lstStyle/>
          <a:p>
            <a:r>
              <a:rPr lang="en-US" dirty="0"/>
              <a:t>Convert Excel Table to Pivot Table</a:t>
            </a:r>
          </a:p>
        </p:txBody>
      </p:sp>
      <p:pic>
        <p:nvPicPr>
          <p:cNvPr id="5" name="Content Placeholder 4">
            <a:extLst>
              <a:ext uri="{FF2B5EF4-FFF2-40B4-BE49-F238E27FC236}">
                <a16:creationId xmlns:a16="http://schemas.microsoft.com/office/drawing/2014/main" id="{4F51E531-5735-79BD-FD3A-841DC92A7916}"/>
              </a:ext>
            </a:extLst>
          </p:cNvPr>
          <p:cNvPicPr>
            <a:picLocks noGrp="1" noChangeAspect="1"/>
          </p:cNvPicPr>
          <p:nvPr>
            <p:ph idx="1"/>
          </p:nvPr>
        </p:nvPicPr>
        <p:blipFill>
          <a:blip r:embed="rId2"/>
          <a:stretch>
            <a:fillRect/>
          </a:stretch>
        </p:blipFill>
        <p:spPr>
          <a:xfrm>
            <a:off x="1755039" y="1825625"/>
            <a:ext cx="8681922" cy="4351338"/>
          </a:xfrm>
        </p:spPr>
      </p:pic>
    </p:spTree>
    <p:extLst>
      <p:ext uri="{BB962C8B-B14F-4D97-AF65-F5344CB8AC3E}">
        <p14:creationId xmlns:p14="http://schemas.microsoft.com/office/powerpoint/2010/main" val="318073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38031-EF3E-2D64-B4C5-03429084DE8B}"/>
              </a:ext>
            </a:extLst>
          </p:cNvPr>
          <p:cNvSpPr>
            <a:spLocks noGrp="1"/>
          </p:cNvSpPr>
          <p:nvPr>
            <p:ph type="title"/>
          </p:nvPr>
        </p:nvSpPr>
        <p:spPr/>
        <p:txBody>
          <a:bodyPr/>
          <a:lstStyle/>
          <a:p>
            <a:r>
              <a:rPr lang="en-US" dirty="0"/>
              <a:t>Select Fields for Pivot Table</a:t>
            </a:r>
          </a:p>
        </p:txBody>
      </p:sp>
      <p:pic>
        <p:nvPicPr>
          <p:cNvPr id="5" name="Content Placeholder 4">
            <a:extLst>
              <a:ext uri="{FF2B5EF4-FFF2-40B4-BE49-F238E27FC236}">
                <a16:creationId xmlns:a16="http://schemas.microsoft.com/office/drawing/2014/main" id="{091EC831-2043-9122-CCC4-BC0E81CD6C79}"/>
              </a:ext>
            </a:extLst>
          </p:cNvPr>
          <p:cNvPicPr>
            <a:picLocks noGrp="1" noChangeAspect="1"/>
          </p:cNvPicPr>
          <p:nvPr>
            <p:ph idx="1"/>
          </p:nvPr>
        </p:nvPicPr>
        <p:blipFill>
          <a:blip r:embed="rId2"/>
          <a:stretch>
            <a:fillRect/>
          </a:stretch>
        </p:blipFill>
        <p:spPr>
          <a:xfrm>
            <a:off x="1800538" y="1825625"/>
            <a:ext cx="8590924" cy="4351338"/>
          </a:xfrm>
        </p:spPr>
      </p:pic>
    </p:spTree>
    <p:extLst>
      <p:ext uri="{BB962C8B-B14F-4D97-AF65-F5344CB8AC3E}">
        <p14:creationId xmlns:p14="http://schemas.microsoft.com/office/powerpoint/2010/main" val="397970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DA004-C004-BEF2-400A-B9552A924598}"/>
              </a:ext>
            </a:extLst>
          </p:cNvPr>
          <p:cNvSpPr>
            <a:spLocks noGrp="1"/>
          </p:cNvSpPr>
          <p:nvPr>
            <p:ph type="title"/>
          </p:nvPr>
        </p:nvSpPr>
        <p:spPr/>
        <p:txBody>
          <a:bodyPr/>
          <a:lstStyle/>
          <a:p>
            <a:r>
              <a:rPr lang="en-US" dirty="0"/>
              <a:t>Select Filters for Pivot Table</a:t>
            </a:r>
          </a:p>
        </p:txBody>
      </p:sp>
      <p:pic>
        <p:nvPicPr>
          <p:cNvPr id="5" name="Content Placeholder 4">
            <a:extLst>
              <a:ext uri="{FF2B5EF4-FFF2-40B4-BE49-F238E27FC236}">
                <a16:creationId xmlns:a16="http://schemas.microsoft.com/office/drawing/2014/main" id="{285E35CD-574A-D9B7-6DF2-2C294FAC2EA7}"/>
              </a:ext>
            </a:extLst>
          </p:cNvPr>
          <p:cNvPicPr>
            <a:picLocks noGrp="1" noChangeAspect="1"/>
          </p:cNvPicPr>
          <p:nvPr>
            <p:ph idx="1"/>
          </p:nvPr>
        </p:nvPicPr>
        <p:blipFill>
          <a:blip r:embed="rId2"/>
          <a:stretch>
            <a:fillRect/>
          </a:stretch>
        </p:blipFill>
        <p:spPr>
          <a:xfrm>
            <a:off x="1949390" y="1825625"/>
            <a:ext cx="8293219" cy="4351338"/>
          </a:xfrm>
        </p:spPr>
      </p:pic>
    </p:spTree>
    <p:extLst>
      <p:ext uri="{BB962C8B-B14F-4D97-AF65-F5344CB8AC3E}">
        <p14:creationId xmlns:p14="http://schemas.microsoft.com/office/powerpoint/2010/main" val="9605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05301-1D01-9109-017F-018037070237}"/>
              </a:ext>
            </a:extLst>
          </p:cNvPr>
          <p:cNvSpPr>
            <a:spLocks noGrp="1"/>
          </p:cNvSpPr>
          <p:nvPr>
            <p:ph type="title"/>
          </p:nvPr>
        </p:nvSpPr>
        <p:spPr/>
        <p:txBody>
          <a:bodyPr/>
          <a:lstStyle/>
          <a:p>
            <a:r>
              <a:rPr lang="en-US" dirty="0"/>
              <a:t>Pivot Charts</a:t>
            </a:r>
          </a:p>
        </p:txBody>
      </p:sp>
      <p:pic>
        <p:nvPicPr>
          <p:cNvPr id="5" name="Content Placeholder 4">
            <a:extLst>
              <a:ext uri="{FF2B5EF4-FFF2-40B4-BE49-F238E27FC236}">
                <a16:creationId xmlns:a16="http://schemas.microsoft.com/office/drawing/2014/main" id="{98AAB754-CD85-9CBD-55C1-A21A14ADBBE3}"/>
              </a:ext>
            </a:extLst>
          </p:cNvPr>
          <p:cNvPicPr>
            <a:picLocks noGrp="1" noChangeAspect="1"/>
          </p:cNvPicPr>
          <p:nvPr>
            <p:ph idx="1"/>
          </p:nvPr>
        </p:nvPicPr>
        <p:blipFill>
          <a:blip r:embed="rId2"/>
          <a:stretch>
            <a:fillRect/>
          </a:stretch>
        </p:blipFill>
        <p:spPr>
          <a:xfrm>
            <a:off x="1898816" y="1825625"/>
            <a:ext cx="8394368" cy="4351338"/>
          </a:xfrm>
        </p:spPr>
      </p:pic>
    </p:spTree>
    <p:extLst>
      <p:ext uri="{BB962C8B-B14F-4D97-AF65-F5344CB8AC3E}">
        <p14:creationId xmlns:p14="http://schemas.microsoft.com/office/powerpoint/2010/main" val="321168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AD542-31F2-02EC-67DA-430D725ED5F5}"/>
              </a:ext>
            </a:extLst>
          </p:cNvPr>
          <p:cNvSpPr>
            <a:spLocks noGrp="1"/>
          </p:cNvSpPr>
          <p:nvPr>
            <p:ph type="title"/>
          </p:nvPr>
        </p:nvSpPr>
        <p:spPr/>
        <p:txBody>
          <a:bodyPr/>
          <a:lstStyle/>
          <a:p>
            <a:r>
              <a:rPr lang="en-US" dirty="0"/>
              <a:t>Follow a Sensible Sheet</a:t>
            </a:r>
          </a:p>
        </p:txBody>
      </p:sp>
      <p:pic>
        <p:nvPicPr>
          <p:cNvPr id="5" name="Content Placeholder 4">
            <a:extLst>
              <a:ext uri="{FF2B5EF4-FFF2-40B4-BE49-F238E27FC236}">
                <a16:creationId xmlns:a16="http://schemas.microsoft.com/office/drawing/2014/main" id="{76BDC4A6-1D04-A6AD-6618-E9AE4D11306C}"/>
              </a:ext>
            </a:extLst>
          </p:cNvPr>
          <p:cNvPicPr>
            <a:picLocks noGrp="1" noChangeAspect="1"/>
          </p:cNvPicPr>
          <p:nvPr>
            <p:ph idx="1"/>
          </p:nvPr>
        </p:nvPicPr>
        <p:blipFill>
          <a:blip r:embed="rId2"/>
          <a:stretch>
            <a:fillRect/>
          </a:stretch>
        </p:blipFill>
        <p:spPr>
          <a:xfrm>
            <a:off x="1947364" y="1825625"/>
            <a:ext cx="8297271" cy="4351338"/>
          </a:xfrm>
        </p:spPr>
      </p:pic>
    </p:spTree>
    <p:extLst>
      <p:ext uri="{BB962C8B-B14F-4D97-AF65-F5344CB8AC3E}">
        <p14:creationId xmlns:p14="http://schemas.microsoft.com/office/powerpoint/2010/main" val="402703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132D8-28E5-8872-8F4D-B8E14107A859}"/>
              </a:ext>
            </a:extLst>
          </p:cNvPr>
          <p:cNvSpPr>
            <a:spLocks noGrp="1"/>
          </p:cNvSpPr>
          <p:nvPr>
            <p:ph type="title"/>
          </p:nvPr>
        </p:nvSpPr>
        <p:spPr/>
        <p:txBody>
          <a:bodyPr/>
          <a:lstStyle/>
          <a:p>
            <a:r>
              <a:rPr lang="en-US" dirty="0"/>
              <a:t>Fields</a:t>
            </a:r>
          </a:p>
        </p:txBody>
      </p:sp>
      <p:pic>
        <p:nvPicPr>
          <p:cNvPr id="5" name="Content Placeholder 4">
            <a:extLst>
              <a:ext uri="{FF2B5EF4-FFF2-40B4-BE49-F238E27FC236}">
                <a16:creationId xmlns:a16="http://schemas.microsoft.com/office/drawing/2014/main" id="{D94D6C5B-4571-77BA-F277-83821774D8EE}"/>
              </a:ext>
            </a:extLst>
          </p:cNvPr>
          <p:cNvPicPr>
            <a:picLocks noGrp="1" noChangeAspect="1"/>
          </p:cNvPicPr>
          <p:nvPr>
            <p:ph idx="1"/>
          </p:nvPr>
        </p:nvPicPr>
        <p:blipFill>
          <a:blip r:embed="rId2"/>
          <a:stretch>
            <a:fillRect/>
          </a:stretch>
        </p:blipFill>
        <p:spPr>
          <a:xfrm>
            <a:off x="1694892" y="1825625"/>
            <a:ext cx="8802216" cy="4351338"/>
          </a:xfrm>
        </p:spPr>
      </p:pic>
    </p:spTree>
    <p:extLst>
      <p:ext uri="{BB962C8B-B14F-4D97-AF65-F5344CB8AC3E}">
        <p14:creationId xmlns:p14="http://schemas.microsoft.com/office/powerpoint/2010/main" val="368887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5175-8BEB-7E93-131B-F9B405ADD847}"/>
              </a:ext>
            </a:extLst>
          </p:cNvPr>
          <p:cNvSpPr>
            <a:spLocks noGrp="1"/>
          </p:cNvSpPr>
          <p:nvPr>
            <p:ph type="title"/>
          </p:nvPr>
        </p:nvSpPr>
        <p:spPr/>
        <p:txBody>
          <a:bodyPr/>
          <a:lstStyle/>
          <a:p>
            <a:r>
              <a:rPr lang="en-US" dirty="0"/>
              <a:t>Spell Out the Names</a:t>
            </a:r>
          </a:p>
        </p:txBody>
      </p:sp>
      <p:pic>
        <p:nvPicPr>
          <p:cNvPr id="5" name="Content Placeholder 4">
            <a:extLst>
              <a:ext uri="{FF2B5EF4-FFF2-40B4-BE49-F238E27FC236}">
                <a16:creationId xmlns:a16="http://schemas.microsoft.com/office/drawing/2014/main" id="{D07E47F9-209A-3DF4-594E-4C9796962E15}"/>
              </a:ext>
            </a:extLst>
          </p:cNvPr>
          <p:cNvPicPr>
            <a:picLocks noGrp="1" noChangeAspect="1"/>
          </p:cNvPicPr>
          <p:nvPr>
            <p:ph idx="1"/>
          </p:nvPr>
        </p:nvPicPr>
        <p:blipFill>
          <a:blip r:embed="rId2"/>
          <a:stretch>
            <a:fillRect/>
          </a:stretch>
        </p:blipFill>
        <p:spPr>
          <a:xfrm>
            <a:off x="1847612" y="1825625"/>
            <a:ext cx="8496776" cy="4351338"/>
          </a:xfrm>
        </p:spPr>
      </p:pic>
    </p:spTree>
    <p:extLst>
      <p:ext uri="{BB962C8B-B14F-4D97-AF65-F5344CB8AC3E}">
        <p14:creationId xmlns:p14="http://schemas.microsoft.com/office/powerpoint/2010/main" val="48732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A5CE6-DBF5-4379-499E-C91CE3B13D05}"/>
              </a:ext>
            </a:extLst>
          </p:cNvPr>
          <p:cNvSpPr>
            <a:spLocks noGrp="1"/>
          </p:cNvSpPr>
          <p:nvPr>
            <p:ph type="title"/>
          </p:nvPr>
        </p:nvSpPr>
        <p:spPr/>
        <p:txBody>
          <a:bodyPr/>
          <a:lstStyle/>
          <a:p>
            <a:r>
              <a:rPr lang="en-US" dirty="0"/>
              <a:t>Small Pivot Table</a:t>
            </a:r>
          </a:p>
        </p:txBody>
      </p:sp>
      <p:pic>
        <p:nvPicPr>
          <p:cNvPr id="5" name="Content Placeholder 4">
            <a:extLst>
              <a:ext uri="{FF2B5EF4-FFF2-40B4-BE49-F238E27FC236}">
                <a16:creationId xmlns:a16="http://schemas.microsoft.com/office/drawing/2014/main" id="{1F34371B-EA16-ADC9-DE24-C7DF54C9CEB7}"/>
              </a:ext>
            </a:extLst>
          </p:cNvPr>
          <p:cNvPicPr>
            <a:picLocks noGrp="1" noChangeAspect="1"/>
          </p:cNvPicPr>
          <p:nvPr>
            <p:ph idx="1"/>
          </p:nvPr>
        </p:nvPicPr>
        <p:blipFill>
          <a:blip r:embed="rId2"/>
          <a:stretch>
            <a:fillRect/>
          </a:stretch>
        </p:blipFill>
        <p:spPr>
          <a:xfrm>
            <a:off x="1853621" y="1825625"/>
            <a:ext cx="8484757" cy="4351338"/>
          </a:xfrm>
        </p:spPr>
      </p:pic>
    </p:spTree>
    <p:extLst>
      <p:ext uri="{BB962C8B-B14F-4D97-AF65-F5344CB8AC3E}">
        <p14:creationId xmlns:p14="http://schemas.microsoft.com/office/powerpoint/2010/main" val="7481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7436-0087-5D91-F290-A696EEA4FCB9}"/>
              </a:ext>
            </a:extLst>
          </p:cNvPr>
          <p:cNvSpPr>
            <a:spLocks noGrp="1"/>
          </p:cNvSpPr>
          <p:nvPr>
            <p:ph type="title"/>
          </p:nvPr>
        </p:nvSpPr>
        <p:spPr/>
        <p:txBody>
          <a:bodyPr/>
          <a:lstStyle/>
          <a:p>
            <a:r>
              <a:rPr lang="en-US" dirty="0"/>
              <a:t>Continue</a:t>
            </a:r>
          </a:p>
        </p:txBody>
      </p:sp>
      <p:pic>
        <p:nvPicPr>
          <p:cNvPr id="5" name="Content Placeholder 4">
            <a:extLst>
              <a:ext uri="{FF2B5EF4-FFF2-40B4-BE49-F238E27FC236}">
                <a16:creationId xmlns:a16="http://schemas.microsoft.com/office/drawing/2014/main" id="{85A7A3EE-52E5-0236-49AE-F14FB883E0A7}"/>
              </a:ext>
            </a:extLst>
          </p:cNvPr>
          <p:cNvPicPr>
            <a:picLocks noGrp="1" noChangeAspect="1"/>
          </p:cNvPicPr>
          <p:nvPr>
            <p:ph idx="1"/>
          </p:nvPr>
        </p:nvPicPr>
        <p:blipFill>
          <a:blip r:embed="rId2"/>
          <a:stretch>
            <a:fillRect/>
          </a:stretch>
        </p:blipFill>
        <p:spPr>
          <a:xfrm>
            <a:off x="1843247" y="1825625"/>
            <a:ext cx="8505505" cy="4351338"/>
          </a:xfrm>
        </p:spPr>
      </p:pic>
    </p:spTree>
    <p:extLst>
      <p:ext uri="{BB962C8B-B14F-4D97-AF65-F5344CB8AC3E}">
        <p14:creationId xmlns:p14="http://schemas.microsoft.com/office/powerpoint/2010/main" val="193966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Pivot Table Steps</a:t>
            </a:r>
          </a:p>
        </p:txBody>
      </p:sp>
      <p:sp>
        <p:nvSpPr>
          <p:cNvPr id="5" name="Content Placeholder 3"/>
          <p:cNvSpPr>
            <a:spLocks noGrp="1"/>
          </p:cNvSpPr>
          <p:nvPr>
            <p:ph sz="half" idx="1"/>
          </p:nvPr>
        </p:nvSpPr>
        <p:spPr/>
        <p:txBody>
          <a:bodyPr/>
          <a:lstStyle/>
          <a:p>
            <a:r>
              <a:rPr lang="en-US" dirty="0"/>
              <a:t>Page 1 Example of Step 1</a:t>
            </a:r>
          </a:p>
          <a:p>
            <a:r>
              <a:rPr lang="en-US" dirty="0"/>
              <a:t>Page 2 Example of Step 2</a:t>
            </a:r>
          </a:p>
          <a:p>
            <a:r>
              <a:rPr lang="en-US" dirty="0"/>
              <a:t>Page 3 Example of Step 3</a:t>
            </a:r>
          </a:p>
          <a:p>
            <a:r>
              <a:rPr lang="en-US" dirty="0" err="1"/>
              <a:t>Pagae</a:t>
            </a:r>
            <a:r>
              <a:rPr lang="en-US" dirty="0"/>
              <a:t> 4 Example of Step 4</a:t>
            </a:r>
          </a:p>
          <a:p>
            <a:r>
              <a:rPr lang="en-US" dirty="0"/>
              <a:t>Comparison of Tables</a:t>
            </a:r>
          </a:p>
        </p:txBody>
      </p:sp>
      <p:graphicFrame>
        <p:nvGraphicFramePr>
          <p:cNvPr id="6" name="Content Placeholder 2" descr="Segmented process showing 4 steps arranged one below the other and three downward pointing arrows are used to indicate progression from first step to second step and second step to third step and third step to fourth step"/>
          <p:cNvGraphicFramePr>
            <a:graphicFrameLocks noGrp="1"/>
          </p:cNvGraphicFramePr>
          <p:nvPr>
            <p:ph sz="half" idx="2"/>
            <p:extLst>
              <p:ext uri="{D42A27DB-BD31-4B8C-83A1-F6EECF244321}">
                <p14:modId xmlns:p14="http://schemas.microsoft.com/office/powerpoint/2010/main" val="1322536617"/>
              </p:ext>
            </p:extLst>
          </p:nvPr>
        </p:nvGraphicFramePr>
        <p:xfrm>
          <a:off x="6324600" y="1825625"/>
          <a:ext cx="5029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60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576D-3C03-FCE7-AFC0-7CF897A99538}"/>
              </a:ext>
            </a:extLst>
          </p:cNvPr>
          <p:cNvSpPr>
            <a:spLocks noGrp="1"/>
          </p:cNvSpPr>
          <p:nvPr>
            <p:ph type="title"/>
          </p:nvPr>
        </p:nvSpPr>
        <p:spPr/>
        <p:txBody>
          <a:bodyPr/>
          <a:lstStyle/>
          <a:p>
            <a:r>
              <a:rPr lang="en-US" dirty="0"/>
              <a:t>Add Conditions</a:t>
            </a:r>
          </a:p>
        </p:txBody>
      </p:sp>
      <p:pic>
        <p:nvPicPr>
          <p:cNvPr id="5" name="Content Placeholder 4">
            <a:extLst>
              <a:ext uri="{FF2B5EF4-FFF2-40B4-BE49-F238E27FC236}">
                <a16:creationId xmlns:a16="http://schemas.microsoft.com/office/drawing/2014/main" id="{04DAAF90-3A4B-223C-CC46-B905A016FD46}"/>
              </a:ext>
            </a:extLst>
          </p:cNvPr>
          <p:cNvPicPr>
            <a:picLocks noGrp="1" noChangeAspect="1"/>
          </p:cNvPicPr>
          <p:nvPr>
            <p:ph idx="1"/>
          </p:nvPr>
        </p:nvPicPr>
        <p:blipFill>
          <a:blip r:embed="rId2"/>
          <a:stretch>
            <a:fillRect/>
          </a:stretch>
        </p:blipFill>
        <p:spPr>
          <a:xfrm>
            <a:off x="1902767" y="1825625"/>
            <a:ext cx="8386465" cy="4351338"/>
          </a:xfrm>
        </p:spPr>
      </p:pic>
    </p:spTree>
    <p:extLst>
      <p:ext uri="{BB962C8B-B14F-4D97-AF65-F5344CB8AC3E}">
        <p14:creationId xmlns:p14="http://schemas.microsoft.com/office/powerpoint/2010/main" val="19673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7419B-A674-2D12-6D5E-72E708A6077F}"/>
              </a:ext>
            </a:extLst>
          </p:cNvPr>
          <p:cNvSpPr>
            <a:spLocks noGrp="1"/>
          </p:cNvSpPr>
          <p:nvPr>
            <p:ph type="title"/>
          </p:nvPr>
        </p:nvSpPr>
        <p:spPr/>
        <p:txBody>
          <a:bodyPr/>
          <a:lstStyle/>
          <a:p>
            <a:r>
              <a:rPr lang="en-US" dirty="0"/>
              <a:t>Type</a:t>
            </a:r>
          </a:p>
        </p:txBody>
      </p:sp>
      <p:pic>
        <p:nvPicPr>
          <p:cNvPr id="5" name="Content Placeholder 4">
            <a:extLst>
              <a:ext uri="{FF2B5EF4-FFF2-40B4-BE49-F238E27FC236}">
                <a16:creationId xmlns:a16="http://schemas.microsoft.com/office/drawing/2014/main" id="{70C9F474-9C2E-A380-4A06-5A028565B517}"/>
              </a:ext>
            </a:extLst>
          </p:cNvPr>
          <p:cNvPicPr>
            <a:picLocks noGrp="1" noChangeAspect="1"/>
          </p:cNvPicPr>
          <p:nvPr>
            <p:ph idx="1"/>
          </p:nvPr>
        </p:nvPicPr>
        <p:blipFill>
          <a:blip r:embed="rId2"/>
          <a:stretch>
            <a:fillRect/>
          </a:stretch>
        </p:blipFill>
        <p:spPr>
          <a:xfrm>
            <a:off x="1790134" y="1825625"/>
            <a:ext cx="8611731" cy="4351338"/>
          </a:xfrm>
        </p:spPr>
      </p:pic>
    </p:spTree>
    <p:extLst>
      <p:ext uri="{BB962C8B-B14F-4D97-AF65-F5344CB8AC3E}">
        <p14:creationId xmlns:p14="http://schemas.microsoft.com/office/powerpoint/2010/main" val="65591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1AD0-CA0A-287A-0974-43FD89D3FB6D}"/>
              </a:ext>
            </a:extLst>
          </p:cNvPr>
          <p:cNvSpPr>
            <a:spLocks noGrp="1"/>
          </p:cNvSpPr>
          <p:nvPr>
            <p:ph type="title"/>
          </p:nvPr>
        </p:nvSpPr>
        <p:spPr/>
        <p:txBody>
          <a:bodyPr/>
          <a:lstStyle/>
          <a:p>
            <a:r>
              <a:rPr lang="en-US" dirty="0"/>
              <a:t>Row Fields</a:t>
            </a:r>
          </a:p>
        </p:txBody>
      </p:sp>
      <p:pic>
        <p:nvPicPr>
          <p:cNvPr id="5" name="Content Placeholder 4">
            <a:extLst>
              <a:ext uri="{FF2B5EF4-FFF2-40B4-BE49-F238E27FC236}">
                <a16:creationId xmlns:a16="http://schemas.microsoft.com/office/drawing/2014/main" id="{4663DD97-C438-E1F1-200E-38FFC520EA2E}"/>
              </a:ext>
            </a:extLst>
          </p:cNvPr>
          <p:cNvPicPr>
            <a:picLocks noGrp="1" noChangeAspect="1"/>
          </p:cNvPicPr>
          <p:nvPr>
            <p:ph idx="1"/>
          </p:nvPr>
        </p:nvPicPr>
        <p:blipFill>
          <a:blip r:embed="rId2"/>
          <a:stretch>
            <a:fillRect/>
          </a:stretch>
        </p:blipFill>
        <p:spPr>
          <a:xfrm>
            <a:off x="1829915" y="1825625"/>
            <a:ext cx="8532169" cy="4351338"/>
          </a:xfrm>
        </p:spPr>
      </p:pic>
    </p:spTree>
    <p:extLst>
      <p:ext uri="{BB962C8B-B14F-4D97-AF65-F5344CB8AC3E}">
        <p14:creationId xmlns:p14="http://schemas.microsoft.com/office/powerpoint/2010/main" val="12953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DAA9-9EDB-88FB-A53C-4B1A8B0B0469}"/>
              </a:ext>
            </a:extLst>
          </p:cNvPr>
          <p:cNvSpPr>
            <a:spLocks noGrp="1"/>
          </p:cNvSpPr>
          <p:nvPr>
            <p:ph type="title"/>
          </p:nvPr>
        </p:nvSpPr>
        <p:spPr/>
        <p:txBody>
          <a:bodyPr/>
          <a:lstStyle/>
          <a:p>
            <a:r>
              <a:rPr lang="en-US" dirty="0"/>
              <a:t>Review</a:t>
            </a:r>
          </a:p>
        </p:txBody>
      </p:sp>
      <p:pic>
        <p:nvPicPr>
          <p:cNvPr id="5" name="Content Placeholder 4">
            <a:extLst>
              <a:ext uri="{FF2B5EF4-FFF2-40B4-BE49-F238E27FC236}">
                <a16:creationId xmlns:a16="http://schemas.microsoft.com/office/drawing/2014/main" id="{796D1B9F-3C1D-3C74-95A9-AC0E64DB2AE9}"/>
              </a:ext>
            </a:extLst>
          </p:cNvPr>
          <p:cNvPicPr>
            <a:picLocks noGrp="1" noChangeAspect="1"/>
          </p:cNvPicPr>
          <p:nvPr>
            <p:ph idx="1"/>
          </p:nvPr>
        </p:nvPicPr>
        <p:blipFill>
          <a:blip r:embed="rId2"/>
          <a:stretch>
            <a:fillRect/>
          </a:stretch>
        </p:blipFill>
        <p:spPr>
          <a:xfrm>
            <a:off x="1850376" y="1825625"/>
            <a:ext cx="8491247" cy="4351338"/>
          </a:xfrm>
        </p:spPr>
      </p:pic>
    </p:spTree>
    <p:extLst>
      <p:ext uri="{BB962C8B-B14F-4D97-AF65-F5344CB8AC3E}">
        <p14:creationId xmlns:p14="http://schemas.microsoft.com/office/powerpoint/2010/main" val="204366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B17E-BFF5-D977-D4BE-3813EDED56E0}"/>
              </a:ext>
            </a:extLst>
          </p:cNvPr>
          <p:cNvSpPr>
            <a:spLocks noGrp="1"/>
          </p:cNvSpPr>
          <p:nvPr>
            <p:ph type="title"/>
          </p:nvPr>
        </p:nvSpPr>
        <p:spPr/>
        <p:txBody>
          <a:bodyPr/>
          <a:lstStyle/>
          <a:p>
            <a:r>
              <a:rPr lang="en-US" dirty="0"/>
              <a:t>Panel of Data</a:t>
            </a:r>
          </a:p>
        </p:txBody>
      </p:sp>
      <p:pic>
        <p:nvPicPr>
          <p:cNvPr id="9" name="Content Placeholder 8">
            <a:extLst>
              <a:ext uri="{FF2B5EF4-FFF2-40B4-BE49-F238E27FC236}">
                <a16:creationId xmlns:a16="http://schemas.microsoft.com/office/drawing/2014/main" id="{5855A2F3-91D7-2115-7253-5E89B9CFF0E5}"/>
              </a:ext>
            </a:extLst>
          </p:cNvPr>
          <p:cNvPicPr>
            <a:picLocks noGrp="1" noChangeAspect="1"/>
          </p:cNvPicPr>
          <p:nvPr>
            <p:ph idx="1"/>
          </p:nvPr>
        </p:nvPicPr>
        <p:blipFill>
          <a:blip r:embed="rId2"/>
          <a:stretch>
            <a:fillRect/>
          </a:stretch>
        </p:blipFill>
        <p:spPr>
          <a:xfrm>
            <a:off x="1820759" y="1825625"/>
            <a:ext cx="8550482" cy="4351338"/>
          </a:xfrm>
        </p:spPr>
      </p:pic>
    </p:spTree>
    <p:extLst>
      <p:ext uri="{BB962C8B-B14F-4D97-AF65-F5344CB8AC3E}">
        <p14:creationId xmlns:p14="http://schemas.microsoft.com/office/powerpoint/2010/main" val="215357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FB15-426B-2067-B4D7-D8C0FEF8CDB8}"/>
              </a:ext>
            </a:extLst>
          </p:cNvPr>
          <p:cNvSpPr>
            <a:spLocks noGrp="1"/>
          </p:cNvSpPr>
          <p:nvPr>
            <p:ph type="title"/>
          </p:nvPr>
        </p:nvSpPr>
        <p:spPr/>
        <p:txBody>
          <a:bodyPr/>
          <a:lstStyle/>
          <a:p>
            <a:r>
              <a:rPr lang="en-US" dirty="0"/>
              <a:t>Drag Ins</a:t>
            </a:r>
          </a:p>
        </p:txBody>
      </p:sp>
      <p:pic>
        <p:nvPicPr>
          <p:cNvPr id="5" name="Content Placeholder 4">
            <a:extLst>
              <a:ext uri="{FF2B5EF4-FFF2-40B4-BE49-F238E27FC236}">
                <a16:creationId xmlns:a16="http://schemas.microsoft.com/office/drawing/2014/main" id="{14C19CB9-99FC-9298-2234-F8160EF400A9}"/>
              </a:ext>
            </a:extLst>
          </p:cNvPr>
          <p:cNvPicPr>
            <a:picLocks noGrp="1" noChangeAspect="1"/>
          </p:cNvPicPr>
          <p:nvPr>
            <p:ph idx="1"/>
          </p:nvPr>
        </p:nvPicPr>
        <p:blipFill>
          <a:blip r:embed="rId2"/>
          <a:stretch>
            <a:fillRect/>
          </a:stretch>
        </p:blipFill>
        <p:spPr>
          <a:xfrm>
            <a:off x="1830861" y="1825625"/>
            <a:ext cx="8530277" cy="4351338"/>
          </a:xfrm>
        </p:spPr>
      </p:pic>
    </p:spTree>
    <p:extLst>
      <p:ext uri="{BB962C8B-B14F-4D97-AF65-F5344CB8AC3E}">
        <p14:creationId xmlns:p14="http://schemas.microsoft.com/office/powerpoint/2010/main" val="90427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2F76-F10E-57A0-6D15-962B67D47FD5}"/>
              </a:ext>
            </a:extLst>
          </p:cNvPr>
          <p:cNvSpPr>
            <a:spLocks noGrp="1"/>
          </p:cNvSpPr>
          <p:nvPr>
            <p:ph type="title"/>
          </p:nvPr>
        </p:nvSpPr>
        <p:spPr/>
        <p:txBody>
          <a:bodyPr/>
          <a:lstStyle/>
          <a:p>
            <a:r>
              <a:rPr lang="en-US" dirty="0"/>
              <a:t>Sum Up</a:t>
            </a:r>
          </a:p>
        </p:txBody>
      </p:sp>
      <p:pic>
        <p:nvPicPr>
          <p:cNvPr id="5" name="Content Placeholder 4">
            <a:extLst>
              <a:ext uri="{FF2B5EF4-FFF2-40B4-BE49-F238E27FC236}">
                <a16:creationId xmlns:a16="http://schemas.microsoft.com/office/drawing/2014/main" id="{1EDC6B76-76C6-5F4F-EE91-3ABC3D6358C3}"/>
              </a:ext>
            </a:extLst>
          </p:cNvPr>
          <p:cNvPicPr>
            <a:picLocks noGrp="1" noChangeAspect="1"/>
          </p:cNvPicPr>
          <p:nvPr>
            <p:ph idx="1"/>
          </p:nvPr>
        </p:nvPicPr>
        <p:blipFill>
          <a:blip r:embed="rId2"/>
          <a:stretch>
            <a:fillRect/>
          </a:stretch>
        </p:blipFill>
        <p:spPr>
          <a:xfrm>
            <a:off x="2021986" y="1825625"/>
            <a:ext cx="8148028" cy="4351338"/>
          </a:xfrm>
        </p:spPr>
      </p:pic>
    </p:spTree>
    <p:extLst>
      <p:ext uri="{BB962C8B-B14F-4D97-AF65-F5344CB8AC3E}">
        <p14:creationId xmlns:p14="http://schemas.microsoft.com/office/powerpoint/2010/main" val="71613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53C4-73C6-7B04-9E25-90CD308698CC}"/>
              </a:ext>
            </a:extLst>
          </p:cNvPr>
          <p:cNvSpPr>
            <a:spLocks noGrp="1"/>
          </p:cNvSpPr>
          <p:nvPr>
            <p:ph type="title"/>
          </p:nvPr>
        </p:nvSpPr>
        <p:spPr/>
        <p:txBody>
          <a:bodyPr/>
          <a:lstStyle/>
          <a:p>
            <a:r>
              <a:rPr lang="en-US" dirty="0"/>
              <a:t>Drag Downs</a:t>
            </a:r>
          </a:p>
        </p:txBody>
      </p:sp>
      <p:pic>
        <p:nvPicPr>
          <p:cNvPr id="5" name="Content Placeholder 4">
            <a:extLst>
              <a:ext uri="{FF2B5EF4-FFF2-40B4-BE49-F238E27FC236}">
                <a16:creationId xmlns:a16="http://schemas.microsoft.com/office/drawing/2014/main" id="{F2A14727-FACF-2192-1B0E-FD1D46B27887}"/>
              </a:ext>
            </a:extLst>
          </p:cNvPr>
          <p:cNvPicPr>
            <a:picLocks noGrp="1" noChangeAspect="1"/>
          </p:cNvPicPr>
          <p:nvPr>
            <p:ph idx="1"/>
          </p:nvPr>
        </p:nvPicPr>
        <p:blipFill>
          <a:blip r:embed="rId2"/>
          <a:stretch>
            <a:fillRect/>
          </a:stretch>
        </p:blipFill>
        <p:spPr>
          <a:xfrm>
            <a:off x="1897162" y="1825625"/>
            <a:ext cx="8397675" cy="4351338"/>
          </a:xfrm>
        </p:spPr>
      </p:pic>
    </p:spTree>
    <p:extLst>
      <p:ext uri="{BB962C8B-B14F-4D97-AF65-F5344CB8AC3E}">
        <p14:creationId xmlns:p14="http://schemas.microsoft.com/office/powerpoint/2010/main" val="403474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4D01-2FA9-310D-2A3E-3DF7D5D71A58}"/>
              </a:ext>
            </a:extLst>
          </p:cNvPr>
          <p:cNvSpPr>
            <a:spLocks noGrp="1"/>
          </p:cNvSpPr>
          <p:nvPr>
            <p:ph type="title"/>
          </p:nvPr>
        </p:nvSpPr>
        <p:spPr/>
        <p:txBody>
          <a:bodyPr/>
          <a:lstStyle/>
          <a:p>
            <a:r>
              <a:rPr lang="en-US" dirty="0"/>
              <a:t>Right Click</a:t>
            </a:r>
          </a:p>
        </p:txBody>
      </p:sp>
      <p:pic>
        <p:nvPicPr>
          <p:cNvPr id="5" name="Content Placeholder 4">
            <a:extLst>
              <a:ext uri="{FF2B5EF4-FFF2-40B4-BE49-F238E27FC236}">
                <a16:creationId xmlns:a16="http://schemas.microsoft.com/office/drawing/2014/main" id="{7A0B00D8-90A5-4ED8-341A-CC7EC23DE844}"/>
              </a:ext>
            </a:extLst>
          </p:cNvPr>
          <p:cNvPicPr>
            <a:picLocks noGrp="1" noChangeAspect="1"/>
          </p:cNvPicPr>
          <p:nvPr>
            <p:ph idx="1"/>
          </p:nvPr>
        </p:nvPicPr>
        <p:blipFill>
          <a:blip r:embed="rId2"/>
          <a:stretch>
            <a:fillRect/>
          </a:stretch>
        </p:blipFill>
        <p:spPr>
          <a:xfrm>
            <a:off x="1826505" y="1825625"/>
            <a:ext cx="8538989" cy="4351338"/>
          </a:xfrm>
        </p:spPr>
      </p:pic>
    </p:spTree>
    <p:extLst>
      <p:ext uri="{BB962C8B-B14F-4D97-AF65-F5344CB8AC3E}">
        <p14:creationId xmlns:p14="http://schemas.microsoft.com/office/powerpoint/2010/main" val="89388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AF33-554B-4836-BB07-C36F5CEBBA44}"/>
              </a:ext>
            </a:extLst>
          </p:cNvPr>
          <p:cNvSpPr>
            <a:spLocks noGrp="1"/>
          </p:cNvSpPr>
          <p:nvPr>
            <p:ph type="title"/>
          </p:nvPr>
        </p:nvSpPr>
        <p:spPr/>
        <p:txBody>
          <a:bodyPr/>
          <a:lstStyle/>
          <a:p>
            <a:r>
              <a:rPr lang="en-US" dirty="0"/>
              <a:t>New Sheet Position</a:t>
            </a:r>
          </a:p>
        </p:txBody>
      </p:sp>
      <p:pic>
        <p:nvPicPr>
          <p:cNvPr id="5" name="Content Placeholder 4">
            <a:extLst>
              <a:ext uri="{FF2B5EF4-FFF2-40B4-BE49-F238E27FC236}">
                <a16:creationId xmlns:a16="http://schemas.microsoft.com/office/drawing/2014/main" id="{8CE106B5-8C84-EBFB-C912-68EADE405D63}"/>
              </a:ext>
            </a:extLst>
          </p:cNvPr>
          <p:cNvPicPr>
            <a:picLocks noGrp="1" noChangeAspect="1"/>
          </p:cNvPicPr>
          <p:nvPr>
            <p:ph idx="1"/>
          </p:nvPr>
        </p:nvPicPr>
        <p:blipFill>
          <a:blip r:embed="rId2"/>
          <a:stretch>
            <a:fillRect/>
          </a:stretch>
        </p:blipFill>
        <p:spPr>
          <a:xfrm>
            <a:off x="1816500" y="1825625"/>
            <a:ext cx="8558999" cy="4351338"/>
          </a:xfrm>
        </p:spPr>
      </p:pic>
    </p:spTree>
    <p:extLst>
      <p:ext uri="{BB962C8B-B14F-4D97-AF65-F5344CB8AC3E}">
        <p14:creationId xmlns:p14="http://schemas.microsoft.com/office/powerpoint/2010/main" val="255009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7B63A-C29E-C17E-20A7-AFF53D5E761A}"/>
              </a:ext>
            </a:extLst>
          </p:cNvPr>
          <p:cNvSpPr>
            <a:spLocks noGrp="1"/>
          </p:cNvSpPr>
          <p:nvPr>
            <p:ph type="title"/>
          </p:nvPr>
        </p:nvSpPr>
        <p:spPr/>
        <p:txBody>
          <a:bodyPr/>
          <a:lstStyle/>
          <a:p>
            <a:r>
              <a:rPr lang="en-US" dirty="0"/>
              <a:t>Excel Table</a:t>
            </a:r>
          </a:p>
        </p:txBody>
      </p:sp>
      <p:pic>
        <p:nvPicPr>
          <p:cNvPr id="5" name="Content Placeholder 4">
            <a:extLst>
              <a:ext uri="{FF2B5EF4-FFF2-40B4-BE49-F238E27FC236}">
                <a16:creationId xmlns:a16="http://schemas.microsoft.com/office/drawing/2014/main" id="{08DD91D3-35FE-6B24-E251-40FEF6740A2C}"/>
              </a:ext>
            </a:extLst>
          </p:cNvPr>
          <p:cNvPicPr>
            <a:picLocks noGrp="1" noChangeAspect="1"/>
          </p:cNvPicPr>
          <p:nvPr>
            <p:ph idx="1"/>
          </p:nvPr>
        </p:nvPicPr>
        <p:blipFill>
          <a:blip r:embed="rId2"/>
          <a:stretch>
            <a:fillRect/>
          </a:stretch>
        </p:blipFill>
        <p:spPr>
          <a:xfrm>
            <a:off x="838200" y="2126870"/>
            <a:ext cx="10515600" cy="3748847"/>
          </a:xfrm>
        </p:spPr>
      </p:pic>
    </p:spTree>
    <p:extLst>
      <p:ext uri="{BB962C8B-B14F-4D97-AF65-F5344CB8AC3E}">
        <p14:creationId xmlns:p14="http://schemas.microsoft.com/office/powerpoint/2010/main" val="113419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531D-93AB-032B-845C-AF844E901612}"/>
              </a:ext>
            </a:extLst>
          </p:cNvPr>
          <p:cNvSpPr>
            <a:spLocks noGrp="1"/>
          </p:cNvSpPr>
          <p:nvPr>
            <p:ph type="title"/>
          </p:nvPr>
        </p:nvSpPr>
        <p:spPr/>
        <p:txBody>
          <a:bodyPr/>
          <a:lstStyle/>
          <a:p>
            <a:r>
              <a:rPr lang="en-US" dirty="0"/>
              <a:t>Selected both Fields</a:t>
            </a:r>
          </a:p>
        </p:txBody>
      </p:sp>
      <p:pic>
        <p:nvPicPr>
          <p:cNvPr id="5" name="Content Placeholder 4">
            <a:extLst>
              <a:ext uri="{FF2B5EF4-FFF2-40B4-BE49-F238E27FC236}">
                <a16:creationId xmlns:a16="http://schemas.microsoft.com/office/drawing/2014/main" id="{D71C0DFC-E09A-BD23-CEEB-E10C3A318FAC}"/>
              </a:ext>
            </a:extLst>
          </p:cNvPr>
          <p:cNvPicPr>
            <a:picLocks noGrp="1" noChangeAspect="1"/>
          </p:cNvPicPr>
          <p:nvPr>
            <p:ph idx="1"/>
          </p:nvPr>
        </p:nvPicPr>
        <p:blipFill>
          <a:blip r:embed="rId2"/>
          <a:stretch>
            <a:fillRect/>
          </a:stretch>
        </p:blipFill>
        <p:spPr>
          <a:xfrm>
            <a:off x="1846806" y="1825625"/>
            <a:ext cx="8498387" cy="4351338"/>
          </a:xfrm>
        </p:spPr>
      </p:pic>
    </p:spTree>
    <p:extLst>
      <p:ext uri="{BB962C8B-B14F-4D97-AF65-F5344CB8AC3E}">
        <p14:creationId xmlns:p14="http://schemas.microsoft.com/office/powerpoint/2010/main" val="310621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Pivot Table Charts </a:t>
            </a:r>
          </a:p>
        </p:txBody>
      </p:sp>
      <p:graphicFrame>
        <p:nvGraphicFramePr>
          <p:cNvPr id="6" name="Content Placeholder 2" descr="Clustered column chart showing the values of 3 series for 4 categories"/>
          <p:cNvGraphicFramePr>
            <a:graphicFrameLocks noGrp="1"/>
          </p:cNvGraphicFramePr>
          <p:nvPr>
            <p:ph idx="1"/>
            <p:extLst>
              <p:ext uri="{D42A27DB-BD31-4B8C-83A1-F6EECF244321}">
                <p14:modId xmlns:p14="http://schemas.microsoft.com/office/powerpoint/2010/main" val="260407514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048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Text Placeholder 2"/>
          <p:cNvSpPr>
            <a:spLocks noGrp="1"/>
          </p:cNvSpPr>
          <p:nvPr>
            <p:ph type="body" idx="1"/>
          </p:nvPr>
        </p:nvSpPr>
        <p:spPr/>
        <p:txBody>
          <a:bodyPr/>
          <a:lstStyle/>
          <a:p>
            <a:r>
              <a:rPr lang="en-US" dirty="0"/>
              <a:t>Discussion Q&amp;A</a:t>
            </a:r>
          </a:p>
        </p:txBody>
      </p:sp>
    </p:spTree>
    <p:extLst>
      <p:ext uri="{BB962C8B-B14F-4D97-AF65-F5344CB8AC3E}">
        <p14:creationId xmlns:p14="http://schemas.microsoft.com/office/powerpoint/2010/main" val="178379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B1D6-7E77-0074-55D5-3A25E0F39B96}"/>
              </a:ext>
            </a:extLst>
          </p:cNvPr>
          <p:cNvSpPr>
            <a:spLocks noGrp="1"/>
          </p:cNvSpPr>
          <p:nvPr>
            <p:ph type="title"/>
          </p:nvPr>
        </p:nvSpPr>
        <p:spPr/>
        <p:txBody>
          <a:bodyPr/>
          <a:lstStyle/>
          <a:p>
            <a:r>
              <a:rPr lang="en-US" dirty="0"/>
              <a:t>Insert Pivot Table</a:t>
            </a:r>
          </a:p>
        </p:txBody>
      </p:sp>
      <p:pic>
        <p:nvPicPr>
          <p:cNvPr id="5" name="Content Placeholder 4">
            <a:extLst>
              <a:ext uri="{FF2B5EF4-FFF2-40B4-BE49-F238E27FC236}">
                <a16:creationId xmlns:a16="http://schemas.microsoft.com/office/drawing/2014/main" id="{4E961385-D826-50D7-0C25-3EFEADE5DDBD}"/>
              </a:ext>
            </a:extLst>
          </p:cNvPr>
          <p:cNvPicPr>
            <a:picLocks noGrp="1" noChangeAspect="1"/>
          </p:cNvPicPr>
          <p:nvPr>
            <p:ph idx="1"/>
          </p:nvPr>
        </p:nvPicPr>
        <p:blipFill>
          <a:blip r:embed="rId2"/>
          <a:stretch>
            <a:fillRect/>
          </a:stretch>
        </p:blipFill>
        <p:spPr>
          <a:xfrm>
            <a:off x="838200" y="1510350"/>
            <a:ext cx="10210800" cy="4669788"/>
          </a:xfrm>
        </p:spPr>
      </p:pic>
    </p:spTree>
    <p:extLst>
      <p:ext uri="{BB962C8B-B14F-4D97-AF65-F5344CB8AC3E}">
        <p14:creationId xmlns:p14="http://schemas.microsoft.com/office/powerpoint/2010/main" val="14702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7877A-7A66-76A4-436C-A16DCD836ABD}"/>
              </a:ext>
            </a:extLst>
          </p:cNvPr>
          <p:cNvSpPr>
            <a:spLocks noGrp="1"/>
          </p:cNvSpPr>
          <p:nvPr>
            <p:ph type="title"/>
          </p:nvPr>
        </p:nvSpPr>
        <p:spPr/>
        <p:txBody>
          <a:bodyPr/>
          <a:lstStyle/>
          <a:p>
            <a:r>
              <a:rPr lang="en-US" dirty="0"/>
              <a:t>Pivot Table Created</a:t>
            </a:r>
          </a:p>
        </p:txBody>
      </p:sp>
      <p:pic>
        <p:nvPicPr>
          <p:cNvPr id="5" name="Content Placeholder 4">
            <a:extLst>
              <a:ext uri="{FF2B5EF4-FFF2-40B4-BE49-F238E27FC236}">
                <a16:creationId xmlns:a16="http://schemas.microsoft.com/office/drawing/2014/main" id="{FCF3C2D6-6912-8264-75F3-E8FC2CFB0F73}"/>
              </a:ext>
            </a:extLst>
          </p:cNvPr>
          <p:cNvPicPr>
            <a:picLocks noGrp="1" noChangeAspect="1"/>
          </p:cNvPicPr>
          <p:nvPr>
            <p:ph idx="1"/>
          </p:nvPr>
        </p:nvPicPr>
        <p:blipFill>
          <a:blip r:embed="rId2"/>
          <a:stretch>
            <a:fillRect/>
          </a:stretch>
        </p:blipFill>
        <p:spPr>
          <a:xfrm>
            <a:off x="990600" y="1510554"/>
            <a:ext cx="10515600" cy="4666409"/>
          </a:xfrm>
        </p:spPr>
      </p:pic>
    </p:spTree>
    <p:extLst>
      <p:ext uri="{BB962C8B-B14F-4D97-AF65-F5344CB8AC3E}">
        <p14:creationId xmlns:p14="http://schemas.microsoft.com/office/powerpoint/2010/main" val="411557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F9690B-79E4-3578-04EC-102BC99F9B11}"/>
              </a:ext>
            </a:extLst>
          </p:cNvPr>
          <p:cNvPicPr>
            <a:picLocks noGrp="1" noChangeAspect="1"/>
          </p:cNvPicPr>
          <p:nvPr>
            <p:ph idx="1"/>
          </p:nvPr>
        </p:nvPicPr>
        <p:blipFill>
          <a:blip r:embed="rId2"/>
          <a:stretch>
            <a:fillRect/>
          </a:stretch>
        </p:blipFill>
        <p:spPr>
          <a:xfrm>
            <a:off x="990600" y="680975"/>
            <a:ext cx="10515600" cy="5568075"/>
          </a:xfrm>
          <a:noFill/>
        </p:spPr>
      </p:pic>
    </p:spTree>
    <p:extLst>
      <p:ext uri="{BB962C8B-B14F-4D97-AF65-F5344CB8AC3E}">
        <p14:creationId xmlns:p14="http://schemas.microsoft.com/office/powerpoint/2010/main" val="40464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717E-7FBD-8D40-1FEE-3FF3C808BDDE}"/>
              </a:ext>
            </a:extLst>
          </p:cNvPr>
          <p:cNvSpPr>
            <a:spLocks noGrp="1"/>
          </p:cNvSpPr>
          <p:nvPr>
            <p:ph type="title"/>
          </p:nvPr>
        </p:nvSpPr>
        <p:spPr/>
        <p:txBody>
          <a:bodyPr/>
          <a:lstStyle/>
          <a:p>
            <a:r>
              <a:rPr lang="en-US" dirty="0"/>
              <a:t>Pivot Chart-Graph in Pivot Table</a:t>
            </a:r>
          </a:p>
        </p:txBody>
      </p:sp>
      <p:pic>
        <p:nvPicPr>
          <p:cNvPr id="5" name="Content Placeholder 4">
            <a:extLst>
              <a:ext uri="{FF2B5EF4-FFF2-40B4-BE49-F238E27FC236}">
                <a16:creationId xmlns:a16="http://schemas.microsoft.com/office/drawing/2014/main" id="{62B6E14B-E026-9303-7434-EFF40553864A}"/>
              </a:ext>
            </a:extLst>
          </p:cNvPr>
          <p:cNvPicPr>
            <a:picLocks noGrp="1" noChangeAspect="1"/>
          </p:cNvPicPr>
          <p:nvPr>
            <p:ph idx="1"/>
          </p:nvPr>
        </p:nvPicPr>
        <p:blipFill>
          <a:blip r:embed="rId2"/>
          <a:stretch>
            <a:fillRect/>
          </a:stretch>
        </p:blipFill>
        <p:spPr>
          <a:xfrm>
            <a:off x="990600" y="1510350"/>
            <a:ext cx="10058400" cy="4834513"/>
          </a:xfrm>
        </p:spPr>
      </p:pic>
    </p:spTree>
    <p:extLst>
      <p:ext uri="{BB962C8B-B14F-4D97-AF65-F5344CB8AC3E}">
        <p14:creationId xmlns:p14="http://schemas.microsoft.com/office/powerpoint/2010/main" val="262778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3171-8E9F-BB93-349B-809295799511}"/>
              </a:ext>
            </a:extLst>
          </p:cNvPr>
          <p:cNvSpPr>
            <a:spLocks noGrp="1"/>
          </p:cNvSpPr>
          <p:nvPr>
            <p:ph type="title"/>
          </p:nvPr>
        </p:nvSpPr>
        <p:spPr/>
        <p:txBody>
          <a:bodyPr/>
          <a:lstStyle/>
          <a:p>
            <a:r>
              <a:rPr lang="en-US" dirty="0"/>
              <a:t>Make your Selections</a:t>
            </a:r>
          </a:p>
        </p:txBody>
      </p:sp>
      <p:pic>
        <p:nvPicPr>
          <p:cNvPr id="5" name="Content Placeholder 4">
            <a:extLst>
              <a:ext uri="{FF2B5EF4-FFF2-40B4-BE49-F238E27FC236}">
                <a16:creationId xmlns:a16="http://schemas.microsoft.com/office/drawing/2014/main" id="{954B84DE-9FF1-B510-0203-236DA2145AF8}"/>
              </a:ext>
            </a:extLst>
          </p:cNvPr>
          <p:cNvPicPr>
            <a:picLocks noGrp="1" noChangeAspect="1"/>
          </p:cNvPicPr>
          <p:nvPr>
            <p:ph idx="1"/>
          </p:nvPr>
        </p:nvPicPr>
        <p:blipFill>
          <a:blip r:embed="rId2"/>
          <a:stretch>
            <a:fillRect/>
          </a:stretch>
        </p:blipFill>
        <p:spPr>
          <a:xfrm>
            <a:off x="914400" y="1825625"/>
            <a:ext cx="10439400" cy="4351338"/>
          </a:xfrm>
        </p:spPr>
      </p:pic>
    </p:spTree>
    <p:extLst>
      <p:ext uri="{BB962C8B-B14F-4D97-AF65-F5344CB8AC3E}">
        <p14:creationId xmlns:p14="http://schemas.microsoft.com/office/powerpoint/2010/main" val="332207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09DBB-7C28-DA5E-92E9-60D45514F234}"/>
              </a:ext>
            </a:extLst>
          </p:cNvPr>
          <p:cNvSpPr>
            <a:spLocks noGrp="1"/>
          </p:cNvSpPr>
          <p:nvPr>
            <p:ph type="title"/>
          </p:nvPr>
        </p:nvSpPr>
        <p:spPr/>
        <p:txBody>
          <a:bodyPr/>
          <a:lstStyle/>
          <a:p>
            <a:r>
              <a:rPr lang="en-US" dirty="0"/>
              <a:t>Chart &amp; Fields </a:t>
            </a:r>
          </a:p>
        </p:txBody>
      </p:sp>
      <p:pic>
        <p:nvPicPr>
          <p:cNvPr id="5" name="Content Placeholder 4">
            <a:extLst>
              <a:ext uri="{FF2B5EF4-FFF2-40B4-BE49-F238E27FC236}">
                <a16:creationId xmlns:a16="http://schemas.microsoft.com/office/drawing/2014/main" id="{590B9573-29BE-539C-2704-AFC18D9AF58B}"/>
              </a:ext>
            </a:extLst>
          </p:cNvPr>
          <p:cNvPicPr>
            <a:picLocks noGrp="1" noChangeAspect="1"/>
          </p:cNvPicPr>
          <p:nvPr>
            <p:ph idx="1"/>
          </p:nvPr>
        </p:nvPicPr>
        <p:blipFill>
          <a:blip r:embed="rId2"/>
          <a:stretch>
            <a:fillRect/>
          </a:stretch>
        </p:blipFill>
        <p:spPr>
          <a:xfrm>
            <a:off x="914400" y="1825625"/>
            <a:ext cx="10439399" cy="4351338"/>
          </a:xfrm>
        </p:spPr>
      </p:pic>
    </p:spTree>
    <p:extLst>
      <p:ext uri="{BB962C8B-B14F-4D97-AF65-F5344CB8AC3E}">
        <p14:creationId xmlns:p14="http://schemas.microsoft.com/office/powerpoint/2010/main" val="295073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457</TotalTime>
  <Words>143</Words>
  <Application>Microsoft Office PowerPoint</Application>
  <PresentationFormat>Widescreen</PresentationFormat>
  <Paragraphs>43</Paragraphs>
  <Slides>32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Century Schoolbook</vt:lpstr>
      <vt:lpstr>CITY SKETCH 16X9</vt:lpstr>
      <vt:lpstr>Pivot Table tutorial</vt:lpstr>
      <vt:lpstr>Pivot Table Steps</vt:lpstr>
      <vt:lpstr>Excel Table</vt:lpstr>
      <vt:lpstr>Insert Pivot Table</vt:lpstr>
      <vt:lpstr>Pivot Table Created</vt:lpstr>
      <vt:lpstr>PowerPoint Presentation</vt:lpstr>
      <vt:lpstr>Pivot Chart-Graph in Pivot Table</vt:lpstr>
      <vt:lpstr>Make your Selections</vt:lpstr>
      <vt:lpstr>Chart &amp; Fields </vt:lpstr>
      <vt:lpstr>Change Chart &amp; Fields</vt:lpstr>
      <vt:lpstr>Convert Excel Table to Pivot Table</vt:lpstr>
      <vt:lpstr>Select Fields for Pivot Table</vt:lpstr>
      <vt:lpstr>Select Filters for Pivot Table</vt:lpstr>
      <vt:lpstr>Pivot Charts</vt:lpstr>
      <vt:lpstr>Follow a Sensible Sheet</vt:lpstr>
      <vt:lpstr>Fields</vt:lpstr>
      <vt:lpstr>Spell Out the Names</vt:lpstr>
      <vt:lpstr>Small Pivot Table</vt:lpstr>
      <vt:lpstr>Continue</vt:lpstr>
      <vt:lpstr>Add Conditions</vt:lpstr>
      <vt:lpstr>Type</vt:lpstr>
      <vt:lpstr>Row Fields</vt:lpstr>
      <vt:lpstr>Review</vt:lpstr>
      <vt:lpstr>Panel of Data</vt:lpstr>
      <vt:lpstr>Drag Ins</vt:lpstr>
      <vt:lpstr>Sum Up</vt:lpstr>
      <vt:lpstr>Drag Downs</vt:lpstr>
      <vt:lpstr>Right Click</vt:lpstr>
      <vt:lpstr>New Sheet Position</vt:lpstr>
      <vt:lpstr>Selected both Fields</vt:lpstr>
      <vt:lpstr>Pivot Table Charts </vt:lpstr>
      <vt:lpstr>Assignment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Cabrera, Bertha</dc:creator>
  <cp:lastModifiedBy>Cabrera, Bertha</cp:lastModifiedBy>
  <cp:revision>7</cp:revision>
  <dcterms:created xsi:type="dcterms:W3CDTF">2023-07-07T03:14:11Z</dcterms:created>
  <dcterms:modified xsi:type="dcterms:W3CDTF">2023-07-07T10:54:29Z</dcterms:modified>
</cp:coreProperties>
</file>