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5"/>
  </p:notesMasterIdLst>
  <p:sldIdLst>
    <p:sldId id="256" r:id="rId5"/>
    <p:sldId id="278" r:id="rId6"/>
    <p:sldId id="269" r:id="rId7"/>
    <p:sldId id="279" r:id="rId8"/>
    <p:sldId id="270" r:id="rId9"/>
    <p:sldId id="273" r:id="rId10"/>
    <p:sldId id="274" r:id="rId11"/>
    <p:sldId id="275" r:id="rId12"/>
    <p:sldId id="276" r:id="rId13"/>
    <p:sldId id="27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Welcome" id="{E75E278A-FF0E-49A4-B170-79828D63BBAD}">
          <p14:sldIdLst>
            <p14:sldId id="256"/>
            <p14:sldId id="278"/>
            <p14:sldId id="269"/>
            <p14:sldId id="279"/>
          </p14:sldIdLst>
        </p14:section>
        <p14:section name="Design, Impress, Work Together" id="{B9B51309-D148-4332-87C2-07BE32FBCA3B}">
          <p14:sldIdLst>
            <p14:sldId id="270"/>
            <p14:sldId id="273"/>
            <p14:sldId id="274"/>
            <p14:sldId id="275"/>
            <p14:sldId id="276"/>
            <p14:sldId id="277"/>
          </p14:sldIdLst>
        </p14:section>
        <p14:section name="Learn More" id="{2CC34DB2-6590-42C0-AD4B-A04C6060184E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B4A6"/>
    <a:srgbClr val="734F29"/>
    <a:srgbClr val="D24726"/>
    <a:srgbClr val="DD462F"/>
    <a:srgbClr val="AEB785"/>
    <a:srgbClr val="EFD5A2"/>
    <a:srgbClr val="3B3026"/>
    <a:srgbClr val="ECE1CA"/>
    <a:srgbClr val="79553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389" autoAdjust="0"/>
    <p:restoredTop sz="94280" autoAdjust="0"/>
  </p:normalViewPr>
  <p:slideViewPr>
    <p:cSldViewPr snapToGrid="0">
      <p:cViewPr>
        <p:scale>
          <a:sx n="96" d="100"/>
          <a:sy n="96" d="100"/>
        </p:scale>
        <p:origin x="-540" y="-3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13577B-6902-467D-A26C-08A0DD5E4E03}" type="datetimeFigureOut">
              <a:rPr lang="en-US" smtClean="0"/>
              <a:t>8/8/2021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61EA0F-A667-4B49-8422-0062BC55E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910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769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4866468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2061006"/>
            <a:ext cx="10515600" cy="2387600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2" y="5110609"/>
            <a:ext cx="6705599" cy="1137793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2800">
                <a:solidFill>
                  <a:srgbClr val="D24726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8/8/2021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2192000" cy="4866468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718549498"/>
      </p:ext>
    </p:extLst>
  </p:cSld>
  <p:clrMapOvr>
    <a:masterClrMapping/>
  </p:clrMapOvr>
  <p:transition spd="slow" advClick="0" advTm="30000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"/>
            <a:ext cx="10744200" cy="1228436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8/8/2021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596921339"/>
      </p:ext>
    </p:extLst>
  </p:cSld>
  <p:clrMapOvr>
    <a:masterClrMapping/>
  </p:clrMapOvr>
  <p:transition spd="slow" advClick="0" advTm="30000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95346" y="0"/>
            <a:ext cx="2096655" cy="6858000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215419" y="365125"/>
            <a:ext cx="1819564" cy="5811838"/>
          </a:xfrm>
        </p:spPr>
        <p:txBody>
          <a:bodyPr vert="eaVert"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8/8/2021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10095346" y="0"/>
            <a:ext cx="2096655" cy="6858000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302266631"/>
      </p:ext>
    </p:extLst>
  </p:cSld>
  <p:clrMapOvr>
    <a:masterClrMapping/>
  </p:clrMapOvr>
  <p:transition spd="slow" advClick="0" advTm="3000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4434" y="0"/>
            <a:ext cx="10749367" cy="1208868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825625"/>
            <a:ext cx="4167753" cy="435133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Aft>
                <a:spcPts val="1200"/>
              </a:spcAft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  <a:lvl2pPr>
              <a:lnSpc>
                <a:spcPct val="150000"/>
              </a:lnSpc>
              <a:spcAft>
                <a:spcPts val="1200"/>
              </a:spcAft>
              <a:defRPr sz="1400">
                <a:solidFill>
                  <a:schemeClr val="bg1">
                    <a:lumMod val="50000"/>
                  </a:schemeClr>
                </a:solidFill>
              </a:defRPr>
            </a:lvl2pPr>
            <a:lvl3pPr>
              <a:lnSpc>
                <a:spcPct val="150000"/>
              </a:lnSpc>
              <a:spcAft>
                <a:spcPts val="1200"/>
              </a:spcAft>
              <a:defRPr sz="1200">
                <a:solidFill>
                  <a:schemeClr val="bg1">
                    <a:lumMod val="50000"/>
                  </a:schemeClr>
                </a:solidFill>
              </a:defRPr>
            </a:lvl3pPr>
            <a:lvl4pPr>
              <a:lnSpc>
                <a:spcPct val="150000"/>
              </a:lnSpc>
              <a:spcAft>
                <a:spcPts val="1200"/>
              </a:spcAft>
              <a:defRPr sz="1100">
                <a:solidFill>
                  <a:schemeClr val="bg1">
                    <a:lumMod val="50000"/>
                  </a:schemeClr>
                </a:solidFill>
              </a:defRPr>
            </a:lvl4pPr>
            <a:lvl5pPr>
              <a:lnSpc>
                <a:spcPct val="150000"/>
              </a:lnSpc>
              <a:spcAft>
                <a:spcPts val="1200"/>
              </a:spcAft>
              <a:defRPr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8/8/2021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185836540"/>
      </p:ext>
    </p:extLst>
  </p:cSld>
  <p:clrMapOvr>
    <a:masterClrMapping/>
  </p:clrMapOvr>
  <p:transition spd="slow" advClick="0" advTm="30000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656882" y="1709738"/>
            <a:ext cx="6535119" cy="357518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2402238"/>
            <a:ext cx="4508715" cy="2187227"/>
          </a:xfrm>
        </p:spPr>
        <p:txBody>
          <a:bodyPr anchor="ctr">
            <a:noAutofit/>
          </a:bodyPr>
          <a:lstStyle>
            <a:lvl1pPr algn="l">
              <a:defRPr sz="4800">
                <a:solidFill>
                  <a:srgbClr val="D247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3308" y="2402237"/>
            <a:ext cx="5269424" cy="2187226"/>
          </a:xfrm>
        </p:spPr>
        <p:txBody>
          <a:bodyPr anchor="ctr">
            <a:norm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8/8/2021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5656882" y="1709738"/>
            <a:ext cx="6535119" cy="357518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335655537"/>
      </p:ext>
    </p:extLst>
  </p:cSld>
  <p:clrMapOvr>
    <a:masterClrMapping/>
  </p:clrMapOvr>
  <p:transition spd="slow" advClick="0" advTm="30000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"/>
            <a:ext cx="10744200" cy="1228436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40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1100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Click to edit Master text styles</a:t>
            </a:r>
          </a:p>
          <a:p>
            <a:pPr marL="0" lvl="1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Second level</a:t>
            </a:r>
          </a:p>
          <a:p>
            <a:pPr marL="0" lvl="2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Third level</a:t>
            </a:r>
          </a:p>
          <a:p>
            <a:pPr marL="0" lvl="3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Fourth level</a:t>
            </a:r>
          </a:p>
          <a:p>
            <a:pPr marL="0" lvl="4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40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1100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Click to edit Master text styles</a:t>
            </a:r>
          </a:p>
          <a:p>
            <a:pPr marL="0" lvl="1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Second level</a:t>
            </a:r>
          </a:p>
          <a:p>
            <a:pPr marL="0" lvl="2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Third level</a:t>
            </a:r>
          </a:p>
          <a:p>
            <a:pPr marL="0" lvl="3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Fourth level</a:t>
            </a:r>
          </a:p>
          <a:p>
            <a:pPr marL="0" lvl="4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8/8/2021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328223887"/>
      </p:ext>
    </p:extLst>
  </p:cSld>
  <p:clrMapOvr>
    <a:masterClrMapping/>
  </p:clrMapOvr>
  <p:transition spd="slow" advClick="0" advTm="30000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737851" cy="1228436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1489075"/>
            <a:ext cx="5156200" cy="6413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1851" y="2193927"/>
            <a:ext cx="5156200" cy="3978275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40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1100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Click to edit Master text styles</a:t>
            </a:r>
          </a:p>
          <a:p>
            <a:pPr marL="0" lvl="1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Second level</a:t>
            </a:r>
          </a:p>
          <a:p>
            <a:pPr marL="0" lvl="2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Third level</a:t>
            </a:r>
          </a:p>
          <a:p>
            <a:pPr marL="0" lvl="3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Fourth level</a:t>
            </a:r>
          </a:p>
          <a:p>
            <a:pPr marL="0" lvl="4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9664" y="1489075"/>
            <a:ext cx="5157787" cy="6413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9664" y="2193927"/>
            <a:ext cx="5157787" cy="3978275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40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1100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Click to edit Master text styles</a:t>
            </a:r>
          </a:p>
          <a:p>
            <a:pPr marL="0" lvl="1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Second level</a:t>
            </a:r>
          </a:p>
          <a:p>
            <a:pPr marL="0" lvl="2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Third level</a:t>
            </a:r>
          </a:p>
          <a:p>
            <a:pPr marL="0" lvl="3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Fourth level</a:t>
            </a:r>
          </a:p>
          <a:p>
            <a:pPr marL="0" lvl="4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8/8/2021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606029816"/>
      </p:ext>
    </p:extLst>
  </p:cSld>
  <p:clrMapOvr>
    <a:masterClrMapping/>
  </p:clrMapOvr>
  <p:transition spd="slow" advClick="0" advTm="30000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"/>
            <a:ext cx="10744200" cy="1228436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8/8/2021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00814485"/>
      </p:ext>
    </p:extLst>
  </p:cSld>
  <p:clrMapOvr>
    <a:masterClrMapping/>
  </p:clrMapOvr>
  <p:transition spd="slow" advClick="0" advTm="30000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8/8/2021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432058"/>
      </p:ext>
    </p:extLst>
  </p:cSld>
  <p:clrMapOvr>
    <a:masterClrMapping/>
  </p:clrMapOvr>
  <p:transition spd="slow" advClick="0" advTm="30000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40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1100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Click to edit Master text styles</a:t>
            </a:r>
          </a:p>
          <a:p>
            <a:pPr marL="0" lvl="1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Second level</a:t>
            </a:r>
          </a:p>
          <a:p>
            <a:pPr marL="0" lvl="2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Third level</a:t>
            </a:r>
          </a:p>
          <a:p>
            <a:pPr marL="0" lvl="3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Fourth level</a:t>
            </a:r>
          </a:p>
          <a:p>
            <a:pPr marL="0" lvl="4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101850"/>
            <a:ext cx="3932237" cy="3759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8/8/2021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193825"/>
      </p:ext>
    </p:extLst>
  </p:cSld>
  <p:clrMapOvr>
    <a:masterClrMapping/>
  </p:clrMapOvr>
  <p:transition spd="slow" advClick="0" advTm="30000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101850"/>
            <a:ext cx="3932237" cy="3759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8/8/2021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095380"/>
      </p:ext>
    </p:extLst>
  </p:cSld>
  <p:clrMapOvr>
    <a:masterClrMapping/>
  </p:clrMapOvr>
  <p:transition spd="slow" advClick="0" advTm="3000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EEBAAA-29B5-4AF5-BC5F-7E580C29002D}" type="datetimeFigureOut">
              <a:rPr lang="en-US" smtClean="0"/>
              <a:t>8/8/2021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60EDB8-5305-433F-BE41-D7A86D811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754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Click="0" advTm="30000">
    <p:push dir="u"/>
  </p:transition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libraryguides.mdc.edu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surveymonkey.com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quizlet.com/520310403/new-and-returning-eap-students-qa-flash-cards/?new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panopto.com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kahoot.com/home/mobile-app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youtube.com/watch?v=JEJZbjcMkeU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youtube.com/watch?v=KDlNcgmqc5c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Bertha Cabrera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Preview of Trainings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1807738"/>
      </p:ext>
    </p:extLst>
  </p:cSld>
  <p:clrMapOvr>
    <a:masterClrMapping/>
  </p:clrMapOvr>
  <p:transition spd="slow" advClick="0" advTm="30000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LibGuide</a:t>
            </a:r>
            <a:r>
              <a:rPr lang="en-US" dirty="0"/>
              <a:t> </a:t>
            </a:r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6274" y="2466753"/>
            <a:ext cx="4167188" cy="338574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660009" y="3144062"/>
            <a:ext cx="43765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5">
                    <a:lumMod val="50000"/>
                  </a:schemeClr>
                </a:solidFill>
                <a:hlinkClick r:id="rId3"/>
              </a:rPr>
              <a:t>https://libraryguides.mdc.edu/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9867056"/>
      </p:ext>
    </p:extLst>
  </p:cSld>
  <p:clrMapOvr>
    <a:masterClrMapping/>
  </p:clrMapOvr>
  <p:transition spd="slow" advClick="0" advTm="30000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SurveyMonkey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382233"/>
            <a:ext cx="8242004" cy="4794730"/>
          </a:xfrm>
        </p:spPr>
        <p:txBody>
          <a:bodyPr>
            <a:normAutofit/>
          </a:bodyPr>
          <a:lstStyle/>
          <a:p>
            <a:r>
              <a:rPr lang="en-US" sz="3600" dirty="0">
                <a:hlinkClick r:id="rId2"/>
              </a:rPr>
              <a:t>https://www.surveymonkey.com</a:t>
            </a:r>
            <a:r>
              <a:rPr lang="en-US" sz="3600" dirty="0" smtClean="0">
                <a:hlinkClick r:id="rId2"/>
              </a:rPr>
              <a:t>/</a:t>
            </a:r>
            <a:r>
              <a:rPr lang="en-US" sz="3600" dirty="0" smtClean="0"/>
              <a:t> </a:t>
            </a:r>
          </a:p>
          <a:p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1" y="2339163"/>
            <a:ext cx="9092608" cy="407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191269"/>
      </p:ext>
    </p:extLst>
  </p:cSld>
  <p:clrMapOvr>
    <a:masterClrMapping/>
  </p:clrMapOvr>
  <p:transition spd="slow" advClick="0" advTm="30000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Quizlet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5041" y="1494263"/>
            <a:ext cx="8684940" cy="4080534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https://quizlet.com/520310403/new-and-returning-eap-students-qa-flash-cards/?</a:t>
            </a:r>
            <a:r>
              <a:rPr lang="en-US" dirty="0" smtClean="0">
                <a:hlinkClick r:id="rId2"/>
              </a:rPr>
              <a:t>new</a:t>
            </a:r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447" y="2114257"/>
            <a:ext cx="5284670" cy="284054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9117" y="2114257"/>
            <a:ext cx="5147962" cy="2840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509895"/>
      </p:ext>
    </p:extLst>
  </p:cSld>
  <p:clrMapOvr>
    <a:masterClrMapping/>
  </p:clrMapOvr>
  <p:transition spd="slow" advClick="0" advTm="30000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Panopto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382233"/>
            <a:ext cx="8731101" cy="4794730"/>
          </a:xfrm>
        </p:spPr>
        <p:txBody>
          <a:bodyPr>
            <a:normAutofit/>
          </a:bodyPr>
          <a:lstStyle/>
          <a:p>
            <a:r>
              <a:rPr lang="en-US" sz="3600" dirty="0">
                <a:hlinkClick r:id="rId2"/>
              </a:rPr>
              <a:t>https://www.panopto.com</a:t>
            </a:r>
            <a:r>
              <a:rPr lang="en-US" sz="3600" dirty="0" smtClean="0">
                <a:hlinkClick r:id="rId2"/>
              </a:rPr>
              <a:t>/</a:t>
            </a:r>
            <a:endParaRPr lang="en-US" sz="3600" dirty="0" smtClean="0"/>
          </a:p>
          <a:p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1800" y="2643808"/>
            <a:ext cx="7124276" cy="2800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329506"/>
      </p:ext>
    </p:extLst>
  </p:cSld>
  <p:clrMapOvr>
    <a:masterClrMapping/>
  </p:clrMapOvr>
  <p:transition spd="slow" advClick="0" advTm="30000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Nearpod</a:t>
            </a:r>
            <a:r>
              <a:rPr lang="en-US" dirty="0" smtClean="0"/>
              <a:t> Make every lesson interactive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9772" y="4006447"/>
            <a:ext cx="5296107" cy="193739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444" y="1339916"/>
            <a:ext cx="5494764" cy="25354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5879" y="1559482"/>
            <a:ext cx="6455288" cy="4384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620557"/>
      </p:ext>
    </p:extLst>
  </p:cSld>
  <p:clrMapOvr>
    <a:masterClrMapping/>
  </p:clrMapOvr>
  <p:transition spd="slow" advClick="0" advTm="30000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4434" y="382772"/>
            <a:ext cx="10749367" cy="826096"/>
          </a:xfrm>
        </p:spPr>
        <p:txBody>
          <a:bodyPr/>
          <a:lstStyle/>
          <a:p>
            <a:r>
              <a:rPr lang="en-US" dirty="0" err="1" smtClean="0"/>
              <a:t>Kahoot</a:t>
            </a:r>
            <a:r>
              <a:rPr lang="en-US" dirty="0" smtClean="0"/>
              <a:t> Mobile-App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360967"/>
            <a:ext cx="10515600" cy="4815996"/>
          </a:xfrm>
        </p:spPr>
        <p:txBody>
          <a:bodyPr>
            <a:normAutofit/>
          </a:bodyPr>
          <a:lstStyle/>
          <a:p>
            <a:r>
              <a:rPr lang="en-US" sz="2800" dirty="0">
                <a:hlinkClick r:id="rId2"/>
              </a:rPr>
              <a:t>https://kahoot.com/home/mobile-app</a:t>
            </a:r>
            <a:r>
              <a:rPr lang="en-US" sz="2800" dirty="0" smtClean="0">
                <a:hlinkClick r:id="rId2"/>
              </a:rPr>
              <a:t>/</a:t>
            </a:r>
            <a:r>
              <a:rPr lang="en-US" sz="2800" dirty="0" smtClean="0"/>
              <a:t> </a:t>
            </a:r>
          </a:p>
          <a:p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603" y="1986268"/>
            <a:ext cx="10398198" cy="511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769316"/>
      </p:ext>
    </p:extLst>
  </p:cSld>
  <p:clrMapOvr>
    <a:masterClrMapping/>
  </p:clrMapOvr>
  <p:transition spd="slow" advClick="0" advTm="30000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OneNote A Beginners Guide to MS OneNote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sz="2400" dirty="0">
                <a:hlinkClick r:id="rId2"/>
              </a:rPr>
              <a:t>https://</a:t>
            </a:r>
            <a:r>
              <a:rPr lang="en-US" sz="2400" dirty="0" smtClean="0">
                <a:hlinkClick r:id="rId2"/>
              </a:rPr>
              <a:t>www.youtube.com/watch?v=JEJZbjcMkeU</a:t>
            </a:r>
            <a:r>
              <a:rPr lang="en-US" sz="2400" dirty="0" smtClean="0"/>
              <a:t> </a:t>
            </a:r>
          </a:p>
          <a:p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462213"/>
            <a:ext cx="8454655" cy="371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242001"/>
      </p:ext>
    </p:extLst>
  </p:cSld>
  <p:clrMapOvr>
    <a:masterClrMapping/>
  </p:clrMapOvr>
  <p:transition spd="slow" advClick="0" advTm="30000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Jamboard</a:t>
            </a:r>
            <a:r>
              <a:rPr lang="en-US" dirty="0" smtClean="0"/>
              <a:t> tips &amp; tricks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sz="2400" dirty="0">
                <a:hlinkClick r:id="rId2"/>
              </a:rPr>
              <a:t>https://</a:t>
            </a:r>
            <a:r>
              <a:rPr lang="en-US" sz="2400" dirty="0" smtClean="0">
                <a:hlinkClick r:id="rId2"/>
              </a:rPr>
              <a:t>www.youtube.com/watch?v=KDlNcgmqc5c</a:t>
            </a:r>
            <a:r>
              <a:rPr lang="en-US" sz="2400" dirty="0" smtClean="0"/>
              <a:t> </a:t>
            </a:r>
          </a:p>
          <a:p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1" y="2491673"/>
            <a:ext cx="8837427" cy="408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704324"/>
      </p:ext>
    </p:extLst>
  </p:cSld>
  <p:clrMapOvr>
    <a:masterClrMapping/>
  </p:clrMapOvr>
  <p:transition spd="slow" advClick="0" advTm="30000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SparkAdobe</a:t>
            </a:r>
            <a:r>
              <a:rPr lang="en-US" dirty="0" smtClean="0"/>
              <a:t> Intro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0722" y="1594884"/>
            <a:ext cx="5762847" cy="42317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3569" y="1594884"/>
            <a:ext cx="6168431" cy="4231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368870"/>
      </p:ext>
    </p:extLst>
  </p:cSld>
  <p:clrMapOvr>
    <a:masterClrMapping/>
  </p:clrMapOvr>
  <p:transition spd="slow" advClick="0" advTm="30000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elcomeDoc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egoe UI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elcome to PowerPoint.potx" id="{43699C43-EC89-4A55-9A99-3FD944590577}" vid="{3C36ED3A-1C33-4ECB-8650-37D568EF454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true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1584528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 xsi:nil="true"/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2012-06-20T23:39:00+00:00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2029-01-01T08:00:00+00:00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TP102923943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843282</LocLastLocAttemptVersionLookup>
    <IsSearchable xmlns="4873beb7-5857-4685-be1f-d57550cc96cc">true</IsSearchable>
    <TemplateTemplateType xmlns="4873beb7-5857-4685-be1f-d57550cc96cc">PowerPoint Template - Slideshow Launch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LocMarketGroupTiers2 xmlns="4873beb7-5857-4685-be1f-d57550cc96cc" xsi:nil="true"/>
    <APAuthor xmlns="4873beb7-5857-4685-be1f-d57550cc96cc">
      <UserInfo>
        <DisplayName>REDMOND\v-sa</DisplayName>
        <AccountId>2467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15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</documentManagement>
</p:properties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63EE7759-C66F-4EA4-9863-7EBA32518D3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970C04F-E7AC-41AB-9C6D-1B1BB88BFF7F}">
  <ds:schemaRefs>
    <ds:schemaRef ds:uri="http://purl.org/dc/terms/"/>
    <ds:schemaRef ds:uri="4873beb7-5857-4685-be1f-d57550cc96cc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C3DEC53A-9DF1-4780-BE92-17E971B7A9E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Welcome to PowerPoint 2013</Template>
  <TotalTime>98</TotalTime>
  <Words>57</Words>
  <Application>Microsoft Office PowerPoint</Application>
  <PresentationFormat>Widescreen</PresentationFormat>
  <Paragraphs>19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Segoe UI</vt:lpstr>
      <vt:lpstr>Segoe UI Light</vt:lpstr>
      <vt:lpstr>WelcomeDoc</vt:lpstr>
      <vt:lpstr>Bertha Cabrera</vt:lpstr>
      <vt:lpstr>SurveyMonkey</vt:lpstr>
      <vt:lpstr>Quizlet</vt:lpstr>
      <vt:lpstr>Panopto</vt:lpstr>
      <vt:lpstr>Nearpod Make every lesson interactive</vt:lpstr>
      <vt:lpstr>Kahoot Mobile-App</vt:lpstr>
      <vt:lpstr>OneNote A Beginners Guide to MS OneNote</vt:lpstr>
      <vt:lpstr>Jamboard tips &amp; tricks </vt:lpstr>
      <vt:lpstr>SparkAdobe Intro</vt:lpstr>
      <vt:lpstr>LibGuide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PowerPoint</dc:title>
  <dc:creator>Administrator</dc:creator>
  <cp:keywords/>
  <cp:lastModifiedBy>Administrator</cp:lastModifiedBy>
  <cp:revision>21</cp:revision>
  <dcterms:created xsi:type="dcterms:W3CDTF">2020-08-22T00:57:37Z</dcterms:created>
  <dcterms:modified xsi:type="dcterms:W3CDTF">2021-08-08T20:16:12Z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_TemplateID">
    <vt:lpwstr>TC029239449991</vt:lpwstr>
  </property>
  <property fmtid="{D5CDD505-2E9C-101B-9397-08002B2CF9AE}" pid="4" name="ContentTypeId">
    <vt:lpwstr>0x0101006EDDDB5EE6D98C44930B742096920B300400F5B6D36B3EF94B4E9A635CDF2A18F5B8</vt:lpwstr>
  </property>
  <property fmtid="{D5CDD505-2E9C-101B-9397-08002B2CF9AE}" pid="5" name="FeatureTags">
    <vt:lpwstr/>
  </property>
  <property fmtid="{D5CDD505-2E9C-101B-9397-08002B2CF9AE}" pid="6" name="LocalizationTags">
    <vt:lpwstr/>
  </property>
  <property fmtid="{D5CDD505-2E9C-101B-9397-08002B2CF9AE}" pid="7" name="ScenarioTags">
    <vt:lpwstr/>
  </property>
  <property fmtid="{D5CDD505-2E9C-101B-9397-08002B2CF9AE}" pid="8" name="CampaignTags">
    <vt:lpwstr/>
  </property>
</Properties>
</file>